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10"/>
  </p:handoutMasterIdLst>
  <p:sldIdLst>
    <p:sldId id="262" r:id="rId3"/>
    <p:sldId id="384" r:id="rId5"/>
    <p:sldId id="266" r:id="rId6"/>
    <p:sldId id="376" r:id="rId7"/>
    <p:sldId id="377" r:id="rId8"/>
    <p:sldId id="375" r:id="rId9"/>
  </p:sldIdLst>
  <p:sldSz cx="12192000" cy="6858000"/>
  <p:notesSz cx="6858000" cy="9144000"/>
  <p:custDataLst>
    <p:tags r:id="rId1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7bd0b1ed-e8f8-4591-891f-dba1733413d2}">
          <p14:sldIdLst>
            <p14:sldId id="262"/>
            <p14:sldId id="384"/>
            <p14:sldId id="266"/>
            <p14:sldId id="376"/>
            <p14:sldId id="377"/>
            <p14:sldId id="375"/>
          </p14:sldIdLst>
        </p14:section>
        <p14:section name="无标题节" id="{f68997bf-06cf-4c38-9533-dfa0db06679d}">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6DAD"/>
    <a:srgbClr val="FE6F3F"/>
    <a:srgbClr val="1D6AAE"/>
    <a:srgbClr val="46A2D0"/>
    <a:srgbClr val="140F28"/>
    <a:srgbClr val="9E989E"/>
    <a:srgbClr val="FE2B56"/>
    <a:srgbClr val="3C3C3C"/>
    <a:srgbClr val="3090CF"/>
    <a:srgbClr val="2ABB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77" autoAdjust="0"/>
    <p:restoredTop sz="96318" autoAdjust="0"/>
  </p:normalViewPr>
  <p:slideViewPr>
    <p:cSldViewPr snapToGrid="0">
      <p:cViewPr>
        <p:scale>
          <a:sx n="50" d="100"/>
          <a:sy n="50" d="100"/>
        </p:scale>
        <p:origin x="-516" y="-1656"/>
      </p:cViewPr>
      <p:guideLst>
        <p:guide orient="horz" pos="2210"/>
        <p:guide pos="3786"/>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gs" Target="tags/tag2.xml"/><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handoutMaster" Target="handoutMasters/handout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53284B-0C3D-4B99-9C2E-1C5D502DA55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53284B-0C3D-4B99-9C2E-1C5D502DA55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5A9B7A-7DE5-44CA-9AC7-A4CE3AF10E3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5" name="图片占位符 4"/>
          <p:cNvSpPr>
            <a:spLocks noGrp="1"/>
          </p:cNvSpPr>
          <p:nvPr>
            <p:ph type="pic" sz="quarter" idx="11"/>
          </p:nvPr>
        </p:nvSpPr>
        <p:spPr>
          <a:xfrm>
            <a:off x="1567825" y="1583267"/>
            <a:ext cx="6188330" cy="4412192"/>
          </a:xfrm>
          <a:custGeom>
            <a:avLst/>
            <a:gdLst>
              <a:gd name="connsiteX0" fmla="*/ 1640523 w 6188330"/>
              <a:gd name="connsiteY0" fmla="*/ 2556354 h 4412192"/>
              <a:gd name="connsiteX1" fmla="*/ 3575806 w 6188330"/>
              <a:gd name="connsiteY1" fmla="*/ 2556354 h 4412192"/>
              <a:gd name="connsiteX2" fmla="*/ 2735172 w 6188330"/>
              <a:gd name="connsiteY2" fmla="*/ 4412192 h 4412192"/>
              <a:gd name="connsiteX3" fmla="*/ 799889 w 6188330"/>
              <a:gd name="connsiteY3" fmla="*/ 4412192 h 4412192"/>
              <a:gd name="connsiteX4" fmla="*/ 2362647 w 6188330"/>
              <a:gd name="connsiteY4" fmla="*/ 941999 h 4412192"/>
              <a:gd name="connsiteX5" fmla="*/ 4297930 w 6188330"/>
              <a:gd name="connsiteY5" fmla="*/ 941999 h 4412192"/>
              <a:gd name="connsiteX6" fmla="*/ 3581353 w 6188330"/>
              <a:gd name="connsiteY6" fmla="*/ 2517438 h 4412192"/>
              <a:gd name="connsiteX7" fmla="*/ 1646070 w 6188330"/>
              <a:gd name="connsiteY7" fmla="*/ 2517438 h 4412192"/>
              <a:gd name="connsiteX8" fmla="*/ 4598483 w 6188330"/>
              <a:gd name="connsiteY8" fmla="*/ 428417 h 4412192"/>
              <a:gd name="connsiteX9" fmla="*/ 6188330 w 6188330"/>
              <a:gd name="connsiteY9" fmla="*/ 428417 h 4412192"/>
              <a:gd name="connsiteX10" fmla="*/ 5055089 w 6188330"/>
              <a:gd name="connsiteY10" fmla="*/ 2930235 h 4412192"/>
              <a:gd name="connsiteX11" fmla="*/ 3462653 w 6188330"/>
              <a:gd name="connsiteY11" fmla="*/ 2933971 h 4412192"/>
              <a:gd name="connsiteX12" fmla="*/ 4565178 w 6188330"/>
              <a:gd name="connsiteY12" fmla="*/ 499964 h 4412192"/>
              <a:gd name="connsiteX13" fmla="*/ 1135830 w 6188330"/>
              <a:gd name="connsiteY13" fmla="*/ 0 h 4412192"/>
              <a:gd name="connsiteX14" fmla="*/ 2725677 w 6188330"/>
              <a:gd name="connsiteY14" fmla="*/ 0 h 4412192"/>
              <a:gd name="connsiteX15" fmla="*/ 1592436 w 6188330"/>
              <a:gd name="connsiteY15" fmla="*/ 2501818 h 4412192"/>
              <a:gd name="connsiteX16" fmla="*/ 0 w 6188330"/>
              <a:gd name="connsiteY16" fmla="*/ 2505554 h 4412192"/>
              <a:gd name="connsiteX17" fmla="*/ 1102525 w 6188330"/>
              <a:gd name="connsiteY17" fmla="*/ 71547 h 441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88330" h="4412192">
                <a:moveTo>
                  <a:pt x="1640523" y="2556354"/>
                </a:moveTo>
                <a:lnTo>
                  <a:pt x="3575806" y="2556354"/>
                </a:lnTo>
                <a:lnTo>
                  <a:pt x="2735172" y="4412192"/>
                </a:lnTo>
                <a:lnTo>
                  <a:pt x="799889" y="4412192"/>
                </a:lnTo>
                <a:close/>
                <a:moveTo>
                  <a:pt x="2362647" y="941999"/>
                </a:moveTo>
                <a:lnTo>
                  <a:pt x="4297930" y="941999"/>
                </a:lnTo>
                <a:lnTo>
                  <a:pt x="3581353" y="2517438"/>
                </a:lnTo>
                <a:lnTo>
                  <a:pt x="1646070" y="2517438"/>
                </a:lnTo>
                <a:close/>
                <a:moveTo>
                  <a:pt x="4598483" y="428417"/>
                </a:moveTo>
                <a:lnTo>
                  <a:pt x="6188330" y="428417"/>
                </a:lnTo>
                <a:lnTo>
                  <a:pt x="5055089" y="2930235"/>
                </a:lnTo>
                <a:lnTo>
                  <a:pt x="3462653" y="2933971"/>
                </a:lnTo>
                <a:lnTo>
                  <a:pt x="4565178" y="499964"/>
                </a:lnTo>
                <a:close/>
                <a:moveTo>
                  <a:pt x="1135830" y="0"/>
                </a:moveTo>
                <a:lnTo>
                  <a:pt x="2725677" y="0"/>
                </a:lnTo>
                <a:lnTo>
                  <a:pt x="1592436" y="2501818"/>
                </a:lnTo>
                <a:lnTo>
                  <a:pt x="0" y="2505554"/>
                </a:lnTo>
                <a:lnTo>
                  <a:pt x="1102525" y="71547"/>
                </a:lnTo>
                <a:close/>
              </a:path>
            </a:pathLst>
          </a:custGeom>
        </p:spPr>
        <p:txBody>
          <a:bodyPr wrap="square">
            <a:noAutofit/>
          </a:bodyPr>
          <a:lstStyle/>
          <a:p>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9" name="图片占位符 8"/>
          <p:cNvSpPr>
            <a:spLocks noGrp="1"/>
          </p:cNvSpPr>
          <p:nvPr>
            <p:ph type="pic" sz="quarter" idx="12"/>
          </p:nvPr>
        </p:nvSpPr>
        <p:spPr>
          <a:xfrm>
            <a:off x="874712" y="1409699"/>
            <a:ext cx="10442575" cy="4743449"/>
          </a:xfrm>
          <a:custGeom>
            <a:avLst/>
            <a:gdLst>
              <a:gd name="connsiteX0" fmla="*/ 0 w 10442575"/>
              <a:gd name="connsiteY0" fmla="*/ 0 h 4743449"/>
              <a:gd name="connsiteX1" fmla="*/ 10442575 w 10442575"/>
              <a:gd name="connsiteY1" fmla="*/ 0 h 4743449"/>
              <a:gd name="connsiteX2" fmla="*/ 10442575 w 10442575"/>
              <a:gd name="connsiteY2" fmla="*/ 4743449 h 4743449"/>
              <a:gd name="connsiteX3" fmla="*/ 0 w 10442575"/>
              <a:gd name="connsiteY3" fmla="*/ 4743449 h 4743449"/>
            </a:gdLst>
            <a:ahLst/>
            <a:cxnLst>
              <a:cxn ang="0">
                <a:pos x="connsiteX0" y="connsiteY0"/>
              </a:cxn>
              <a:cxn ang="0">
                <a:pos x="connsiteX1" y="connsiteY1"/>
              </a:cxn>
              <a:cxn ang="0">
                <a:pos x="connsiteX2" y="connsiteY2"/>
              </a:cxn>
              <a:cxn ang="0">
                <a:pos x="connsiteX3" y="connsiteY3"/>
              </a:cxn>
            </a:cxnLst>
            <a:rect l="l" t="t" r="r" b="b"/>
            <a:pathLst>
              <a:path w="10442575" h="4743449">
                <a:moveTo>
                  <a:pt x="0" y="0"/>
                </a:moveTo>
                <a:lnTo>
                  <a:pt x="10442575" y="0"/>
                </a:lnTo>
                <a:lnTo>
                  <a:pt x="10442575" y="4743449"/>
                </a:lnTo>
                <a:lnTo>
                  <a:pt x="0" y="4743449"/>
                </a:lnTo>
                <a:close/>
              </a:path>
            </a:pathLst>
          </a:custGeom>
        </p:spPr>
        <p:txBody>
          <a:bodyPr wrap="square">
            <a:noAutofit/>
          </a:bodyPr>
          <a:lstStyle/>
          <a:p>
            <a:endParaRPr lang="zh-CN" altLang="en-US"/>
          </a:p>
        </p:txBody>
      </p:sp>
      <p:sp>
        <p:nvSpPr>
          <p:cNvPr id="8" name="图片占位符 7"/>
          <p:cNvSpPr>
            <a:spLocks noGrp="1"/>
          </p:cNvSpPr>
          <p:nvPr>
            <p:ph type="pic" sz="quarter" idx="11"/>
          </p:nvPr>
        </p:nvSpPr>
        <p:spPr>
          <a:xfrm>
            <a:off x="1698944" y="2240592"/>
            <a:ext cx="2492056" cy="3386682"/>
          </a:xfrm>
          <a:custGeom>
            <a:avLst/>
            <a:gdLst>
              <a:gd name="connsiteX0" fmla="*/ 0 w 2492056"/>
              <a:gd name="connsiteY0" fmla="*/ 0 h 3386682"/>
              <a:gd name="connsiteX1" fmla="*/ 2492056 w 2492056"/>
              <a:gd name="connsiteY1" fmla="*/ 0 h 3386682"/>
              <a:gd name="connsiteX2" fmla="*/ 2492056 w 2492056"/>
              <a:gd name="connsiteY2" fmla="*/ 3386682 h 3386682"/>
              <a:gd name="connsiteX3" fmla="*/ 0 w 2492056"/>
              <a:gd name="connsiteY3" fmla="*/ 3386682 h 3386682"/>
            </a:gdLst>
            <a:ahLst/>
            <a:cxnLst>
              <a:cxn ang="0">
                <a:pos x="connsiteX0" y="connsiteY0"/>
              </a:cxn>
              <a:cxn ang="0">
                <a:pos x="connsiteX1" y="connsiteY1"/>
              </a:cxn>
              <a:cxn ang="0">
                <a:pos x="connsiteX2" y="connsiteY2"/>
              </a:cxn>
              <a:cxn ang="0">
                <a:pos x="connsiteX3" y="connsiteY3"/>
              </a:cxn>
            </a:cxnLst>
            <a:rect l="l" t="t" r="r" b="b"/>
            <a:pathLst>
              <a:path w="2492056" h="3386682">
                <a:moveTo>
                  <a:pt x="0" y="0"/>
                </a:moveTo>
                <a:lnTo>
                  <a:pt x="2492056" y="0"/>
                </a:lnTo>
                <a:lnTo>
                  <a:pt x="2492056" y="3386682"/>
                </a:lnTo>
                <a:lnTo>
                  <a:pt x="0" y="3386682"/>
                </a:lnTo>
                <a:close/>
              </a:path>
            </a:pathLst>
          </a:custGeom>
          <a:solidFill>
            <a:schemeClr val="tx1">
              <a:lumMod val="75000"/>
              <a:lumOff val="25000"/>
            </a:schemeClr>
          </a:solidFill>
          <a:ln w="50800">
            <a:solidFill>
              <a:srgbClr val="FFFFFF"/>
            </a:solidFill>
            <a:miter lim="800000"/>
          </a:ln>
          <a:effectLst>
            <a:outerShdw dist="25401" dir="2700000" algn="ctr" rotWithShape="0">
              <a:srgbClr val="000000">
                <a:alpha val="14000"/>
              </a:srgbClr>
            </a:outerShdw>
          </a:effectLst>
        </p:spPr>
        <p:txBody>
          <a:bodyPr anchor="ctr"/>
          <a:lstStyle>
            <a:lvl1pPr>
              <a:defRPr lang="zh-CN" altLang="en-US" sz="1800">
                <a:solidFill>
                  <a:srgbClr val="FFFFFF"/>
                </a:solidFill>
                <a:latin typeface="Arial Narrow" panose="020B0606020202030204" pitchFamily="34" charset="0"/>
                <a:ea typeface="微软雅黑" panose="020B0503020204020204" pitchFamily="34" charset="-122"/>
              </a:defRPr>
            </a:lvl1pPr>
          </a:lstStyle>
          <a:p>
            <a:pPr marL="0" lvl="0" algn="ctr">
              <a:lnSpc>
                <a:spcPct val="100000"/>
              </a:lnSpc>
              <a:spcBef>
                <a:spcPct val="0"/>
              </a:spcBef>
              <a:buNone/>
            </a:pP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9" name="图片占位符 8"/>
          <p:cNvSpPr>
            <a:spLocks noGrp="1"/>
          </p:cNvSpPr>
          <p:nvPr>
            <p:ph type="pic" sz="quarter" idx="12"/>
          </p:nvPr>
        </p:nvSpPr>
        <p:spPr>
          <a:xfrm>
            <a:off x="874712" y="1409699"/>
            <a:ext cx="10442575" cy="4743449"/>
          </a:xfrm>
          <a:custGeom>
            <a:avLst/>
            <a:gdLst>
              <a:gd name="connsiteX0" fmla="*/ 0 w 10442575"/>
              <a:gd name="connsiteY0" fmla="*/ 0 h 4743449"/>
              <a:gd name="connsiteX1" fmla="*/ 10442575 w 10442575"/>
              <a:gd name="connsiteY1" fmla="*/ 0 h 4743449"/>
              <a:gd name="connsiteX2" fmla="*/ 10442575 w 10442575"/>
              <a:gd name="connsiteY2" fmla="*/ 4743449 h 4743449"/>
              <a:gd name="connsiteX3" fmla="*/ 0 w 10442575"/>
              <a:gd name="connsiteY3" fmla="*/ 4743449 h 4743449"/>
            </a:gdLst>
            <a:ahLst/>
            <a:cxnLst>
              <a:cxn ang="0">
                <a:pos x="connsiteX0" y="connsiteY0"/>
              </a:cxn>
              <a:cxn ang="0">
                <a:pos x="connsiteX1" y="connsiteY1"/>
              </a:cxn>
              <a:cxn ang="0">
                <a:pos x="connsiteX2" y="connsiteY2"/>
              </a:cxn>
              <a:cxn ang="0">
                <a:pos x="connsiteX3" y="connsiteY3"/>
              </a:cxn>
            </a:cxnLst>
            <a:rect l="l" t="t" r="r" b="b"/>
            <a:pathLst>
              <a:path w="10442575" h="4743449">
                <a:moveTo>
                  <a:pt x="0" y="0"/>
                </a:moveTo>
                <a:lnTo>
                  <a:pt x="10442575" y="0"/>
                </a:lnTo>
                <a:lnTo>
                  <a:pt x="10442575" y="4743449"/>
                </a:lnTo>
                <a:lnTo>
                  <a:pt x="0" y="4743449"/>
                </a:lnTo>
                <a:close/>
              </a:path>
            </a:pathLst>
          </a:custGeom>
        </p:spPr>
        <p:txBody>
          <a:bodyPr wrap="square">
            <a:noAutofit/>
          </a:bodyPr>
          <a:lstStyle/>
          <a:p>
            <a:endParaRPr lang="zh-CN" altLang="en-US"/>
          </a:p>
        </p:txBody>
      </p:sp>
      <p:sp>
        <p:nvSpPr>
          <p:cNvPr id="8" name="图片占位符 7"/>
          <p:cNvSpPr>
            <a:spLocks noGrp="1"/>
          </p:cNvSpPr>
          <p:nvPr>
            <p:ph type="pic" sz="quarter" idx="11"/>
          </p:nvPr>
        </p:nvSpPr>
        <p:spPr>
          <a:xfrm>
            <a:off x="1698944" y="2240592"/>
            <a:ext cx="2492056" cy="3386682"/>
          </a:xfrm>
          <a:custGeom>
            <a:avLst/>
            <a:gdLst>
              <a:gd name="connsiteX0" fmla="*/ 0 w 2492056"/>
              <a:gd name="connsiteY0" fmla="*/ 0 h 3386682"/>
              <a:gd name="connsiteX1" fmla="*/ 2492056 w 2492056"/>
              <a:gd name="connsiteY1" fmla="*/ 0 h 3386682"/>
              <a:gd name="connsiteX2" fmla="*/ 2492056 w 2492056"/>
              <a:gd name="connsiteY2" fmla="*/ 3386682 h 3386682"/>
              <a:gd name="connsiteX3" fmla="*/ 0 w 2492056"/>
              <a:gd name="connsiteY3" fmla="*/ 3386682 h 3386682"/>
            </a:gdLst>
            <a:ahLst/>
            <a:cxnLst>
              <a:cxn ang="0">
                <a:pos x="connsiteX0" y="connsiteY0"/>
              </a:cxn>
              <a:cxn ang="0">
                <a:pos x="connsiteX1" y="connsiteY1"/>
              </a:cxn>
              <a:cxn ang="0">
                <a:pos x="connsiteX2" y="connsiteY2"/>
              </a:cxn>
              <a:cxn ang="0">
                <a:pos x="connsiteX3" y="connsiteY3"/>
              </a:cxn>
            </a:cxnLst>
            <a:rect l="l" t="t" r="r" b="b"/>
            <a:pathLst>
              <a:path w="2492056" h="3386682">
                <a:moveTo>
                  <a:pt x="0" y="0"/>
                </a:moveTo>
                <a:lnTo>
                  <a:pt x="2492056" y="0"/>
                </a:lnTo>
                <a:lnTo>
                  <a:pt x="2492056" y="3386682"/>
                </a:lnTo>
                <a:lnTo>
                  <a:pt x="0" y="3386682"/>
                </a:lnTo>
                <a:close/>
              </a:path>
            </a:pathLst>
          </a:custGeom>
          <a:solidFill>
            <a:schemeClr val="tx1">
              <a:lumMod val="75000"/>
              <a:lumOff val="25000"/>
            </a:schemeClr>
          </a:solidFill>
          <a:ln w="50800">
            <a:solidFill>
              <a:srgbClr val="FFFFFF"/>
            </a:solidFill>
            <a:miter lim="800000"/>
          </a:ln>
          <a:effectLst>
            <a:outerShdw dist="25401" dir="2700000" algn="ctr" rotWithShape="0">
              <a:srgbClr val="000000">
                <a:alpha val="14000"/>
              </a:srgbClr>
            </a:outerShdw>
          </a:effectLst>
        </p:spPr>
        <p:txBody>
          <a:bodyPr anchor="ctr"/>
          <a:lstStyle>
            <a:lvl1pPr>
              <a:defRPr lang="zh-CN" altLang="en-US" sz="1800">
                <a:solidFill>
                  <a:srgbClr val="FFFFFF"/>
                </a:solidFill>
                <a:latin typeface="Arial Narrow" panose="020B0606020202030204" pitchFamily="34" charset="0"/>
                <a:ea typeface="微软雅黑" panose="020B0503020204020204" pitchFamily="34" charset="-122"/>
              </a:defRPr>
            </a:lvl1pPr>
          </a:lstStyle>
          <a:p>
            <a:pPr marL="0" lvl="0" algn="ctr">
              <a:lnSpc>
                <a:spcPct val="100000"/>
              </a:lnSpc>
              <a:spcBef>
                <a:spcPct val="0"/>
              </a:spcBef>
              <a:buNone/>
            </a:pPr>
            <a:endParaRPr lang="zh-CN" altLang="en-US"/>
          </a:p>
        </p:txBody>
      </p:sp>
      <p:sp>
        <p:nvSpPr>
          <p:cNvPr id="5" name="矩形 4"/>
          <p:cNvSpPr/>
          <p:nvPr userDrawn="1"/>
        </p:nvSpPr>
        <p:spPr>
          <a:xfrm>
            <a:off x="8325228" y="6545425"/>
            <a:ext cx="775136" cy="230832"/>
          </a:xfrm>
          <a:prstGeom prst="rect">
            <a:avLst/>
          </a:prstGeom>
        </p:spPr>
        <p:txBody>
          <a:bodyPr wrap="square">
            <a:spAutoFit/>
          </a:bodyPr>
          <a:lstStyle/>
          <a:p>
            <a:pPr defTabSz="914400"/>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endParaRPr lang="en-US" altLang="zh-CN" sz="100" dirty="0">
              <a:solidFill>
                <a:prstClr val="white"/>
              </a:solidFill>
              <a:latin typeface="Calibri" panose="020F0502020204030204"/>
              <a:ea typeface="宋体" panose="02010600030101010101" pitchFamily="2" charset="-122"/>
            </a:endParaRPr>
          </a:p>
          <a:p>
            <a:pPr defTabSz="914400"/>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endParaRPr lang="en-US" altLang="zh-CN" sz="100" dirty="0">
              <a:solidFill>
                <a:prstClr val="white"/>
              </a:solidFill>
              <a:latin typeface="Calibri" panose="020F0502020204030204"/>
              <a:ea typeface="宋体" panose="02010600030101010101" pitchFamily="2" charset="-122"/>
            </a:endParaRPr>
          </a:p>
          <a:p>
            <a:pPr defTabSz="914400"/>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endParaRPr lang="en-US" altLang="zh-CN" sz="100" dirty="0">
              <a:solidFill>
                <a:prstClr val="white"/>
              </a:solidFill>
              <a:latin typeface="Calibri" panose="020F0502020204030204"/>
              <a:ea typeface="宋体" panose="02010600030101010101" pitchFamily="2" charset="-122"/>
            </a:endParaRPr>
          </a:p>
          <a:p>
            <a:pPr defTabSz="914400"/>
            <a:r>
              <a:rPr lang="en-US" altLang="zh-CN" sz="100" dirty="0">
                <a:solidFill>
                  <a:prstClr val="white"/>
                </a:solidFill>
                <a:latin typeface="Calibri" panose="020F0502020204030204"/>
                <a:ea typeface="宋体" panose="02010600030101010101" pitchFamily="2" charset="-122"/>
              </a:rPr>
              <a:t> </a:t>
            </a:r>
            <a:endParaRPr lang="en-US" altLang="zh-CN" sz="100" dirty="0">
              <a:solidFill>
                <a:prstClr val="white"/>
              </a:solidFill>
              <a:latin typeface="Calibri" panose="020F0502020204030204"/>
              <a:ea typeface="宋体" panose="02010600030101010101" pitchFamily="2"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304800" y="533400"/>
            <a:ext cx="11582400" cy="4362450"/>
          </a:xfrm>
          <a:custGeom>
            <a:avLst/>
            <a:gdLst>
              <a:gd name="connsiteX0" fmla="*/ 0 w 11582400"/>
              <a:gd name="connsiteY0" fmla="*/ 0 h 4362450"/>
              <a:gd name="connsiteX1" fmla="*/ 11582400 w 11582400"/>
              <a:gd name="connsiteY1" fmla="*/ 0 h 4362450"/>
              <a:gd name="connsiteX2" fmla="*/ 11582400 w 11582400"/>
              <a:gd name="connsiteY2" fmla="*/ 4362450 h 4362450"/>
              <a:gd name="connsiteX3" fmla="*/ 0 w 11582400"/>
              <a:gd name="connsiteY3" fmla="*/ 4362450 h 4362450"/>
            </a:gdLst>
            <a:ahLst/>
            <a:cxnLst>
              <a:cxn ang="0">
                <a:pos x="connsiteX0" y="connsiteY0"/>
              </a:cxn>
              <a:cxn ang="0">
                <a:pos x="connsiteX1" y="connsiteY1"/>
              </a:cxn>
              <a:cxn ang="0">
                <a:pos x="connsiteX2" y="connsiteY2"/>
              </a:cxn>
              <a:cxn ang="0">
                <a:pos x="connsiteX3" y="connsiteY3"/>
              </a:cxn>
            </a:cxnLst>
            <a:rect l="l" t="t" r="r" b="b"/>
            <a:pathLst>
              <a:path w="11582400" h="4362450">
                <a:moveTo>
                  <a:pt x="0" y="0"/>
                </a:moveTo>
                <a:lnTo>
                  <a:pt x="11582400" y="0"/>
                </a:lnTo>
                <a:lnTo>
                  <a:pt x="11582400" y="4362450"/>
                </a:lnTo>
                <a:lnTo>
                  <a:pt x="0" y="436245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258592" y="3617913"/>
            <a:ext cx="4923758" cy="2624509"/>
          </a:xfrm>
          <a:custGeom>
            <a:avLst/>
            <a:gdLst>
              <a:gd name="connsiteX0" fmla="*/ 0 w 4923758"/>
              <a:gd name="connsiteY0" fmla="*/ 0 h 2624509"/>
              <a:gd name="connsiteX1" fmla="*/ 4923758 w 4923758"/>
              <a:gd name="connsiteY1" fmla="*/ 0 h 2624509"/>
              <a:gd name="connsiteX2" fmla="*/ 4923758 w 4923758"/>
              <a:gd name="connsiteY2" fmla="*/ 2624509 h 2624509"/>
              <a:gd name="connsiteX3" fmla="*/ 0 w 4923758"/>
              <a:gd name="connsiteY3" fmla="*/ 2624509 h 2624509"/>
            </a:gdLst>
            <a:ahLst/>
            <a:cxnLst>
              <a:cxn ang="0">
                <a:pos x="connsiteX0" y="connsiteY0"/>
              </a:cxn>
              <a:cxn ang="0">
                <a:pos x="connsiteX1" y="connsiteY1"/>
              </a:cxn>
              <a:cxn ang="0">
                <a:pos x="connsiteX2" y="connsiteY2"/>
              </a:cxn>
              <a:cxn ang="0">
                <a:pos x="connsiteX3" y="connsiteY3"/>
              </a:cxn>
            </a:cxnLst>
            <a:rect l="l" t="t" r="r" b="b"/>
            <a:pathLst>
              <a:path w="4923758" h="2624509">
                <a:moveTo>
                  <a:pt x="0" y="0"/>
                </a:moveTo>
                <a:lnTo>
                  <a:pt x="4923758" y="0"/>
                </a:lnTo>
                <a:lnTo>
                  <a:pt x="4923758" y="2624509"/>
                </a:lnTo>
                <a:lnTo>
                  <a:pt x="0" y="2624509"/>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065213" y="745754"/>
            <a:ext cx="4923758" cy="2624509"/>
          </a:xfrm>
          <a:custGeom>
            <a:avLst/>
            <a:gdLst>
              <a:gd name="connsiteX0" fmla="*/ 0 w 4923758"/>
              <a:gd name="connsiteY0" fmla="*/ 0 h 2624509"/>
              <a:gd name="connsiteX1" fmla="*/ 4923758 w 4923758"/>
              <a:gd name="connsiteY1" fmla="*/ 0 h 2624509"/>
              <a:gd name="connsiteX2" fmla="*/ 4923758 w 4923758"/>
              <a:gd name="connsiteY2" fmla="*/ 2624509 h 2624509"/>
              <a:gd name="connsiteX3" fmla="*/ 0 w 4923758"/>
              <a:gd name="connsiteY3" fmla="*/ 2624509 h 2624509"/>
            </a:gdLst>
            <a:ahLst/>
            <a:cxnLst>
              <a:cxn ang="0">
                <a:pos x="connsiteX0" y="connsiteY0"/>
              </a:cxn>
              <a:cxn ang="0">
                <a:pos x="connsiteX1" y="connsiteY1"/>
              </a:cxn>
              <a:cxn ang="0">
                <a:pos x="connsiteX2" y="connsiteY2"/>
              </a:cxn>
              <a:cxn ang="0">
                <a:pos x="connsiteX3" y="connsiteY3"/>
              </a:cxn>
            </a:cxnLst>
            <a:rect l="l" t="t" r="r" b="b"/>
            <a:pathLst>
              <a:path w="4923758" h="2624509">
                <a:moveTo>
                  <a:pt x="0" y="0"/>
                </a:moveTo>
                <a:lnTo>
                  <a:pt x="4923758" y="0"/>
                </a:lnTo>
                <a:lnTo>
                  <a:pt x="4923758" y="2624509"/>
                </a:lnTo>
                <a:lnTo>
                  <a:pt x="0" y="2624509"/>
                </a:lnTo>
                <a:close/>
              </a:path>
            </a:pathLst>
          </a:custGeom>
        </p:spPr>
        <p:txBody>
          <a:bodyPr wrap="square">
            <a:noAutofit/>
          </a:bodyPr>
          <a:lstStyle/>
          <a:p>
            <a:endParaRPr lang="zh-CN" altLang="en-US"/>
          </a:p>
        </p:txBody>
      </p:sp>
      <p:sp>
        <p:nvSpPr>
          <p:cNvPr id="11" name="图片占位符 10"/>
          <p:cNvSpPr>
            <a:spLocks noGrp="1"/>
          </p:cNvSpPr>
          <p:nvPr>
            <p:ph type="pic" sz="quarter" idx="12"/>
          </p:nvPr>
        </p:nvSpPr>
        <p:spPr>
          <a:xfrm>
            <a:off x="1065213" y="3617913"/>
            <a:ext cx="4923758" cy="2624509"/>
          </a:xfrm>
          <a:custGeom>
            <a:avLst/>
            <a:gdLst>
              <a:gd name="connsiteX0" fmla="*/ 0 w 4923758"/>
              <a:gd name="connsiteY0" fmla="*/ 0 h 2624509"/>
              <a:gd name="connsiteX1" fmla="*/ 4923758 w 4923758"/>
              <a:gd name="connsiteY1" fmla="*/ 0 h 2624509"/>
              <a:gd name="connsiteX2" fmla="*/ 4923758 w 4923758"/>
              <a:gd name="connsiteY2" fmla="*/ 2624509 h 2624509"/>
              <a:gd name="connsiteX3" fmla="*/ 0 w 4923758"/>
              <a:gd name="connsiteY3" fmla="*/ 2624509 h 2624509"/>
            </a:gdLst>
            <a:ahLst/>
            <a:cxnLst>
              <a:cxn ang="0">
                <a:pos x="connsiteX0" y="connsiteY0"/>
              </a:cxn>
              <a:cxn ang="0">
                <a:pos x="connsiteX1" y="connsiteY1"/>
              </a:cxn>
              <a:cxn ang="0">
                <a:pos x="connsiteX2" y="connsiteY2"/>
              </a:cxn>
              <a:cxn ang="0">
                <a:pos x="connsiteX3" y="connsiteY3"/>
              </a:cxn>
            </a:cxnLst>
            <a:rect l="l" t="t" r="r" b="b"/>
            <a:pathLst>
              <a:path w="4923758" h="2624509">
                <a:moveTo>
                  <a:pt x="0" y="0"/>
                </a:moveTo>
                <a:lnTo>
                  <a:pt x="4923758" y="0"/>
                </a:lnTo>
                <a:lnTo>
                  <a:pt x="4923758" y="2624509"/>
                </a:lnTo>
                <a:lnTo>
                  <a:pt x="0" y="2624509"/>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74713" y="361950"/>
            <a:ext cx="10442575" cy="3086100"/>
          </a:xfrm>
          <a:custGeom>
            <a:avLst/>
            <a:gdLst>
              <a:gd name="connsiteX0" fmla="*/ 0 w 10442575"/>
              <a:gd name="connsiteY0" fmla="*/ 0 h 3086100"/>
              <a:gd name="connsiteX1" fmla="*/ 10442575 w 10442575"/>
              <a:gd name="connsiteY1" fmla="*/ 0 h 3086100"/>
              <a:gd name="connsiteX2" fmla="*/ 10442575 w 10442575"/>
              <a:gd name="connsiteY2" fmla="*/ 3086100 h 3086100"/>
              <a:gd name="connsiteX3" fmla="*/ 0 w 10442575"/>
              <a:gd name="connsiteY3" fmla="*/ 3086100 h 3086100"/>
            </a:gdLst>
            <a:ahLst/>
            <a:cxnLst>
              <a:cxn ang="0">
                <a:pos x="connsiteX0" y="connsiteY0"/>
              </a:cxn>
              <a:cxn ang="0">
                <a:pos x="connsiteX1" y="connsiteY1"/>
              </a:cxn>
              <a:cxn ang="0">
                <a:pos x="connsiteX2" y="connsiteY2"/>
              </a:cxn>
              <a:cxn ang="0">
                <a:pos x="connsiteX3" y="connsiteY3"/>
              </a:cxn>
            </a:cxnLst>
            <a:rect l="l" t="t" r="r" b="b"/>
            <a:pathLst>
              <a:path w="10442575" h="3086100">
                <a:moveTo>
                  <a:pt x="0" y="0"/>
                </a:moveTo>
                <a:lnTo>
                  <a:pt x="10442575" y="0"/>
                </a:lnTo>
                <a:lnTo>
                  <a:pt x="10442575" y="3086100"/>
                </a:lnTo>
                <a:lnTo>
                  <a:pt x="0" y="3086100"/>
                </a:lnTo>
                <a:close/>
              </a:path>
            </a:pathLst>
          </a:custGeom>
        </p:spPr>
        <p:txBody>
          <a:bodyPr wrap="square">
            <a:noAutofit/>
          </a:bodyPr>
          <a:lstStyle/>
          <a:p>
            <a:endParaRPr lang="zh-CN" altLang="en-US"/>
          </a:p>
        </p:txBody>
      </p:sp>
      <p:sp>
        <p:nvSpPr>
          <p:cNvPr id="10" name="图片占位符 9"/>
          <p:cNvSpPr>
            <a:spLocks noGrp="1"/>
          </p:cNvSpPr>
          <p:nvPr>
            <p:ph type="pic" sz="quarter" idx="11"/>
          </p:nvPr>
        </p:nvSpPr>
        <p:spPr>
          <a:xfrm>
            <a:off x="874714" y="3713162"/>
            <a:ext cx="3125787" cy="2722543"/>
          </a:xfrm>
          <a:custGeom>
            <a:avLst/>
            <a:gdLst>
              <a:gd name="connsiteX0" fmla="*/ 0 w 3125787"/>
              <a:gd name="connsiteY0" fmla="*/ 0 h 2722543"/>
              <a:gd name="connsiteX1" fmla="*/ 3125787 w 3125787"/>
              <a:gd name="connsiteY1" fmla="*/ 0 h 2722543"/>
              <a:gd name="connsiteX2" fmla="*/ 3125787 w 3125787"/>
              <a:gd name="connsiteY2" fmla="*/ 2722543 h 2722543"/>
              <a:gd name="connsiteX3" fmla="*/ 0 w 3125787"/>
              <a:gd name="connsiteY3" fmla="*/ 2722543 h 2722543"/>
            </a:gdLst>
            <a:ahLst/>
            <a:cxnLst>
              <a:cxn ang="0">
                <a:pos x="connsiteX0" y="connsiteY0"/>
              </a:cxn>
              <a:cxn ang="0">
                <a:pos x="connsiteX1" y="connsiteY1"/>
              </a:cxn>
              <a:cxn ang="0">
                <a:pos x="connsiteX2" y="connsiteY2"/>
              </a:cxn>
              <a:cxn ang="0">
                <a:pos x="connsiteX3" y="connsiteY3"/>
              </a:cxn>
            </a:cxnLst>
            <a:rect l="l" t="t" r="r" b="b"/>
            <a:pathLst>
              <a:path w="3125787" h="2722543">
                <a:moveTo>
                  <a:pt x="0" y="0"/>
                </a:moveTo>
                <a:lnTo>
                  <a:pt x="3125787" y="0"/>
                </a:lnTo>
                <a:lnTo>
                  <a:pt x="3125787" y="2722543"/>
                </a:lnTo>
                <a:lnTo>
                  <a:pt x="0" y="2722543"/>
                </a:lnTo>
                <a:close/>
              </a:path>
            </a:pathLst>
          </a:custGeom>
        </p:spPr>
        <p:txBody>
          <a:bodyPr wrap="square">
            <a:noAutofit/>
          </a:bodyPr>
          <a:lstStyle/>
          <a:p>
            <a:endParaRPr lang="zh-CN" altLang="en-US"/>
          </a:p>
        </p:txBody>
      </p:sp>
      <p:sp>
        <p:nvSpPr>
          <p:cNvPr id="11" name="图片占位符 10"/>
          <p:cNvSpPr>
            <a:spLocks noGrp="1"/>
          </p:cNvSpPr>
          <p:nvPr>
            <p:ph type="pic" sz="quarter" idx="12"/>
          </p:nvPr>
        </p:nvSpPr>
        <p:spPr>
          <a:xfrm>
            <a:off x="8191501" y="3713162"/>
            <a:ext cx="3125787" cy="2722543"/>
          </a:xfrm>
          <a:custGeom>
            <a:avLst/>
            <a:gdLst>
              <a:gd name="connsiteX0" fmla="*/ 0 w 3125787"/>
              <a:gd name="connsiteY0" fmla="*/ 0 h 2722543"/>
              <a:gd name="connsiteX1" fmla="*/ 3125787 w 3125787"/>
              <a:gd name="connsiteY1" fmla="*/ 0 h 2722543"/>
              <a:gd name="connsiteX2" fmla="*/ 3125787 w 3125787"/>
              <a:gd name="connsiteY2" fmla="*/ 2722543 h 2722543"/>
              <a:gd name="connsiteX3" fmla="*/ 0 w 3125787"/>
              <a:gd name="connsiteY3" fmla="*/ 2722543 h 2722543"/>
            </a:gdLst>
            <a:ahLst/>
            <a:cxnLst>
              <a:cxn ang="0">
                <a:pos x="connsiteX0" y="connsiteY0"/>
              </a:cxn>
              <a:cxn ang="0">
                <a:pos x="connsiteX1" y="connsiteY1"/>
              </a:cxn>
              <a:cxn ang="0">
                <a:pos x="connsiteX2" y="connsiteY2"/>
              </a:cxn>
              <a:cxn ang="0">
                <a:pos x="connsiteX3" y="connsiteY3"/>
              </a:cxn>
            </a:cxnLst>
            <a:rect l="l" t="t" r="r" b="b"/>
            <a:pathLst>
              <a:path w="3125787" h="2722543">
                <a:moveTo>
                  <a:pt x="0" y="0"/>
                </a:moveTo>
                <a:lnTo>
                  <a:pt x="3125787" y="0"/>
                </a:lnTo>
                <a:lnTo>
                  <a:pt x="3125787" y="2722543"/>
                </a:lnTo>
                <a:lnTo>
                  <a:pt x="0" y="2722543"/>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11" name="图片占位符 10"/>
          <p:cNvSpPr>
            <a:spLocks noGrp="1"/>
          </p:cNvSpPr>
          <p:nvPr>
            <p:ph type="pic" sz="quarter" idx="13"/>
          </p:nvPr>
        </p:nvSpPr>
        <p:spPr>
          <a:xfrm>
            <a:off x="7976640" y="431800"/>
            <a:ext cx="3340648" cy="2940050"/>
          </a:xfrm>
          <a:custGeom>
            <a:avLst/>
            <a:gdLst>
              <a:gd name="connsiteX0" fmla="*/ 0 w 3340648"/>
              <a:gd name="connsiteY0" fmla="*/ 0 h 2940050"/>
              <a:gd name="connsiteX1" fmla="*/ 3340648 w 3340648"/>
              <a:gd name="connsiteY1" fmla="*/ 0 h 2940050"/>
              <a:gd name="connsiteX2" fmla="*/ 3340648 w 3340648"/>
              <a:gd name="connsiteY2" fmla="*/ 2940050 h 2940050"/>
              <a:gd name="connsiteX3" fmla="*/ 0 w 3340648"/>
              <a:gd name="connsiteY3" fmla="*/ 2940050 h 2940050"/>
            </a:gdLst>
            <a:ahLst/>
            <a:cxnLst>
              <a:cxn ang="0">
                <a:pos x="connsiteX0" y="connsiteY0"/>
              </a:cxn>
              <a:cxn ang="0">
                <a:pos x="connsiteX1" y="connsiteY1"/>
              </a:cxn>
              <a:cxn ang="0">
                <a:pos x="connsiteX2" y="connsiteY2"/>
              </a:cxn>
              <a:cxn ang="0">
                <a:pos x="connsiteX3" y="connsiteY3"/>
              </a:cxn>
            </a:cxnLst>
            <a:rect l="l" t="t" r="r" b="b"/>
            <a:pathLst>
              <a:path w="3340648" h="2940050">
                <a:moveTo>
                  <a:pt x="0" y="0"/>
                </a:moveTo>
                <a:lnTo>
                  <a:pt x="3340648" y="0"/>
                </a:lnTo>
                <a:lnTo>
                  <a:pt x="3340648" y="2940050"/>
                </a:lnTo>
                <a:lnTo>
                  <a:pt x="0" y="2940050"/>
                </a:lnTo>
                <a:close/>
              </a:path>
            </a:pathLst>
          </a:custGeom>
        </p:spPr>
        <p:txBody>
          <a:bodyPr wrap="square">
            <a:noAutofit/>
          </a:bodyPr>
          <a:lstStyle/>
          <a:p>
            <a:endParaRPr lang="zh-CN" altLang="en-US"/>
          </a:p>
        </p:txBody>
      </p:sp>
      <p:sp>
        <p:nvSpPr>
          <p:cNvPr id="13" name="图片占位符 12"/>
          <p:cNvSpPr>
            <a:spLocks noGrp="1"/>
          </p:cNvSpPr>
          <p:nvPr>
            <p:ph type="pic" sz="quarter" idx="14"/>
          </p:nvPr>
        </p:nvSpPr>
        <p:spPr>
          <a:xfrm>
            <a:off x="7180557" y="3505200"/>
            <a:ext cx="4136732" cy="2940050"/>
          </a:xfrm>
          <a:custGeom>
            <a:avLst/>
            <a:gdLst>
              <a:gd name="connsiteX0" fmla="*/ 0 w 4136732"/>
              <a:gd name="connsiteY0" fmla="*/ 0 h 2940050"/>
              <a:gd name="connsiteX1" fmla="*/ 4136732 w 4136732"/>
              <a:gd name="connsiteY1" fmla="*/ 0 h 2940050"/>
              <a:gd name="connsiteX2" fmla="*/ 4136732 w 4136732"/>
              <a:gd name="connsiteY2" fmla="*/ 2940050 h 2940050"/>
              <a:gd name="connsiteX3" fmla="*/ 0 w 4136732"/>
              <a:gd name="connsiteY3" fmla="*/ 2940050 h 2940050"/>
            </a:gdLst>
            <a:ahLst/>
            <a:cxnLst>
              <a:cxn ang="0">
                <a:pos x="connsiteX0" y="connsiteY0"/>
              </a:cxn>
              <a:cxn ang="0">
                <a:pos x="connsiteX1" y="connsiteY1"/>
              </a:cxn>
              <a:cxn ang="0">
                <a:pos x="connsiteX2" y="connsiteY2"/>
              </a:cxn>
              <a:cxn ang="0">
                <a:pos x="connsiteX3" y="connsiteY3"/>
              </a:cxn>
            </a:cxnLst>
            <a:rect l="l" t="t" r="r" b="b"/>
            <a:pathLst>
              <a:path w="4136732" h="2940050">
                <a:moveTo>
                  <a:pt x="0" y="0"/>
                </a:moveTo>
                <a:lnTo>
                  <a:pt x="4136732" y="0"/>
                </a:lnTo>
                <a:lnTo>
                  <a:pt x="4136732" y="2940050"/>
                </a:lnTo>
                <a:lnTo>
                  <a:pt x="0" y="2940050"/>
                </a:lnTo>
                <a:close/>
              </a:path>
            </a:pathLst>
          </a:custGeom>
        </p:spPr>
        <p:txBody>
          <a:bodyPr wrap="square">
            <a:noAutofit/>
          </a:bodyPr>
          <a:lstStyle/>
          <a:p>
            <a:endParaRPr lang="zh-CN" altLang="en-US"/>
          </a:p>
        </p:txBody>
      </p:sp>
      <p:sp>
        <p:nvSpPr>
          <p:cNvPr id="14" name="图片占位符 13"/>
          <p:cNvSpPr>
            <a:spLocks noGrp="1"/>
          </p:cNvSpPr>
          <p:nvPr>
            <p:ph type="pic" sz="quarter" idx="15"/>
          </p:nvPr>
        </p:nvSpPr>
        <p:spPr>
          <a:xfrm>
            <a:off x="4114008" y="3505200"/>
            <a:ext cx="2914943" cy="2940050"/>
          </a:xfrm>
          <a:custGeom>
            <a:avLst/>
            <a:gdLst>
              <a:gd name="connsiteX0" fmla="*/ 0 w 2914943"/>
              <a:gd name="connsiteY0" fmla="*/ 0 h 2940050"/>
              <a:gd name="connsiteX1" fmla="*/ 2914943 w 2914943"/>
              <a:gd name="connsiteY1" fmla="*/ 0 h 2940050"/>
              <a:gd name="connsiteX2" fmla="*/ 2914943 w 2914943"/>
              <a:gd name="connsiteY2" fmla="*/ 2940050 h 2940050"/>
              <a:gd name="connsiteX3" fmla="*/ 0 w 2914943"/>
              <a:gd name="connsiteY3" fmla="*/ 2940050 h 2940050"/>
            </a:gdLst>
            <a:ahLst/>
            <a:cxnLst>
              <a:cxn ang="0">
                <a:pos x="connsiteX0" y="connsiteY0"/>
              </a:cxn>
              <a:cxn ang="0">
                <a:pos x="connsiteX1" y="connsiteY1"/>
              </a:cxn>
              <a:cxn ang="0">
                <a:pos x="connsiteX2" y="connsiteY2"/>
              </a:cxn>
              <a:cxn ang="0">
                <a:pos x="connsiteX3" y="connsiteY3"/>
              </a:cxn>
            </a:cxnLst>
            <a:rect l="l" t="t" r="r" b="b"/>
            <a:pathLst>
              <a:path w="2914943" h="2940050">
                <a:moveTo>
                  <a:pt x="0" y="0"/>
                </a:moveTo>
                <a:lnTo>
                  <a:pt x="2914943" y="0"/>
                </a:lnTo>
                <a:lnTo>
                  <a:pt x="2914943" y="2940050"/>
                </a:lnTo>
                <a:lnTo>
                  <a:pt x="0" y="2940050"/>
                </a:lnTo>
                <a:close/>
              </a:path>
            </a:pathLst>
          </a:custGeom>
        </p:spPr>
        <p:txBody>
          <a:bodyPr wrap="square">
            <a:noAutofit/>
          </a:bodyPr>
          <a:lstStyle/>
          <a:p>
            <a:endParaRPr lang="zh-CN" altLang="en-US"/>
          </a:p>
        </p:txBody>
      </p:sp>
      <p:sp>
        <p:nvSpPr>
          <p:cNvPr id="12" name="图片占位符 11"/>
          <p:cNvSpPr>
            <a:spLocks noGrp="1"/>
          </p:cNvSpPr>
          <p:nvPr>
            <p:ph type="pic" sz="quarter" idx="16"/>
          </p:nvPr>
        </p:nvSpPr>
        <p:spPr>
          <a:xfrm>
            <a:off x="874713" y="412750"/>
            <a:ext cx="3087687" cy="6032500"/>
          </a:xfrm>
          <a:custGeom>
            <a:avLst/>
            <a:gdLst>
              <a:gd name="connsiteX0" fmla="*/ 0 w 3087687"/>
              <a:gd name="connsiteY0" fmla="*/ 0 h 6032500"/>
              <a:gd name="connsiteX1" fmla="*/ 3087687 w 3087687"/>
              <a:gd name="connsiteY1" fmla="*/ 0 h 6032500"/>
              <a:gd name="connsiteX2" fmla="*/ 3087687 w 3087687"/>
              <a:gd name="connsiteY2" fmla="*/ 6032500 h 6032500"/>
              <a:gd name="connsiteX3" fmla="*/ 0 w 3087687"/>
              <a:gd name="connsiteY3" fmla="*/ 6032500 h 6032500"/>
            </a:gdLst>
            <a:ahLst/>
            <a:cxnLst>
              <a:cxn ang="0">
                <a:pos x="connsiteX0" y="connsiteY0"/>
              </a:cxn>
              <a:cxn ang="0">
                <a:pos x="connsiteX1" y="connsiteY1"/>
              </a:cxn>
              <a:cxn ang="0">
                <a:pos x="connsiteX2" y="connsiteY2"/>
              </a:cxn>
              <a:cxn ang="0">
                <a:pos x="connsiteX3" y="connsiteY3"/>
              </a:cxn>
            </a:cxnLst>
            <a:rect l="l" t="t" r="r" b="b"/>
            <a:pathLst>
              <a:path w="3087687" h="6032500">
                <a:moveTo>
                  <a:pt x="0" y="0"/>
                </a:moveTo>
                <a:lnTo>
                  <a:pt x="3087687" y="0"/>
                </a:lnTo>
                <a:lnTo>
                  <a:pt x="3087687" y="6032500"/>
                </a:lnTo>
                <a:lnTo>
                  <a:pt x="0" y="603250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874713" y="412750"/>
            <a:ext cx="4497130" cy="6032500"/>
          </a:xfrm>
          <a:custGeom>
            <a:avLst/>
            <a:gdLst>
              <a:gd name="connsiteX0" fmla="*/ 0 w 4497130"/>
              <a:gd name="connsiteY0" fmla="*/ 0 h 6032500"/>
              <a:gd name="connsiteX1" fmla="*/ 4497130 w 4497130"/>
              <a:gd name="connsiteY1" fmla="*/ 0 h 6032500"/>
              <a:gd name="connsiteX2" fmla="*/ 4497130 w 4497130"/>
              <a:gd name="connsiteY2" fmla="*/ 6032500 h 6032500"/>
              <a:gd name="connsiteX3" fmla="*/ 0 w 4497130"/>
              <a:gd name="connsiteY3" fmla="*/ 6032500 h 6032500"/>
            </a:gdLst>
            <a:ahLst/>
            <a:cxnLst>
              <a:cxn ang="0">
                <a:pos x="connsiteX0" y="connsiteY0"/>
              </a:cxn>
              <a:cxn ang="0">
                <a:pos x="connsiteX1" y="connsiteY1"/>
              </a:cxn>
              <a:cxn ang="0">
                <a:pos x="connsiteX2" y="connsiteY2"/>
              </a:cxn>
              <a:cxn ang="0">
                <a:pos x="connsiteX3" y="connsiteY3"/>
              </a:cxn>
            </a:cxnLst>
            <a:rect l="l" t="t" r="r" b="b"/>
            <a:pathLst>
              <a:path w="4497130" h="6032500">
                <a:moveTo>
                  <a:pt x="0" y="0"/>
                </a:moveTo>
                <a:lnTo>
                  <a:pt x="4497130" y="0"/>
                </a:lnTo>
                <a:lnTo>
                  <a:pt x="4497130" y="6032500"/>
                </a:lnTo>
                <a:lnTo>
                  <a:pt x="0" y="6032500"/>
                </a:lnTo>
                <a:close/>
              </a:path>
            </a:pathLst>
          </a:custGeom>
        </p:spPr>
        <p:txBody>
          <a:bodyPr wrap="square">
            <a:noAutofit/>
          </a:bodyPr>
          <a:lstStyle/>
          <a:p>
            <a:endParaRPr lang="zh-CN" altLang="en-US"/>
          </a:p>
        </p:txBody>
      </p:sp>
      <p:sp>
        <p:nvSpPr>
          <p:cNvPr id="7" name="图片占位符 6"/>
          <p:cNvSpPr>
            <a:spLocks noGrp="1"/>
          </p:cNvSpPr>
          <p:nvPr>
            <p:ph type="pic" sz="quarter" idx="14"/>
          </p:nvPr>
        </p:nvSpPr>
        <p:spPr>
          <a:xfrm>
            <a:off x="4189084" y="1268413"/>
            <a:ext cx="3221365" cy="4321174"/>
          </a:xfrm>
          <a:custGeom>
            <a:avLst/>
            <a:gdLst>
              <a:gd name="connsiteX0" fmla="*/ 0 w 3221365"/>
              <a:gd name="connsiteY0" fmla="*/ 0 h 4321174"/>
              <a:gd name="connsiteX1" fmla="*/ 3221365 w 3221365"/>
              <a:gd name="connsiteY1" fmla="*/ 0 h 4321174"/>
              <a:gd name="connsiteX2" fmla="*/ 3221365 w 3221365"/>
              <a:gd name="connsiteY2" fmla="*/ 4321174 h 4321174"/>
              <a:gd name="connsiteX3" fmla="*/ 0 w 3221365"/>
              <a:gd name="connsiteY3" fmla="*/ 4321174 h 4321174"/>
            </a:gdLst>
            <a:ahLst/>
            <a:cxnLst>
              <a:cxn ang="0">
                <a:pos x="connsiteX0" y="connsiteY0"/>
              </a:cxn>
              <a:cxn ang="0">
                <a:pos x="connsiteX1" y="connsiteY1"/>
              </a:cxn>
              <a:cxn ang="0">
                <a:pos x="connsiteX2" y="connsiteY2"/>
              </a:cxn>
              <a:cxn ang="0">
                <a:pos x="connsiteX3" y="connsiteY3"/>
              </a:cxn>
            </a:cxnLst>
            <a:rect l="l" t="t" r="r" b="b"/>
            <a:pathLst>
              <a:path w="3221365" h="4321174">
                <a:moveTo>
                  <a:pt x="0" y="0"/>
                </a:moveTo>
                <a:lnTo>
                  <a:pt x="3221365" y="0"/>
                </a:lnTo>
                <a:lnTo>
                  <a:pt x="3221365" y="4321174"/>
                </a:lnTo>
                <a:lnTo>
                  <a:pt x="0" y="4321174"/>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5" name="图片占位符 4"/>
          <p:cNvSpPr>
            <a:spLocks noGrp="1"/>
          </p:cNvSpPr>
          <p:nvPr>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 y="0"/>
            <a:ext cx="8953500" cy="6858000"/>
          </a:xfrm>
          <a:custGeom>
            <a:avLst/>
            <a:gdLst>
              <a:gd name="connsiteX0" fmla="*/ 6234813 w 8953500"/>
              <a:gd name="connsiteY0" fmla="*/ 0 h 6858000"/>
              <a:gd name="connsiteX1" fmla="*/ 8953500 w 8953500"/>
              <a:gd name="connsiteY1" fmla="*/ 0 h 6858000"/>
              <a:gd name="connsiteX2" fmla="*/ 5998682 w 8953500"/>
              <a:gd name="connsiteY2" fmla="*/ 6858000 h 6858000"/>
              <a:gd name="connsiteX3" fmla="*/ 3279995 w 8953500"/>
              <a:gd name="connsiteY3" fmla="*/ 6858000 h 6858000"/>
              <a:gd name="connsiteX4" fmla="*/ 2954818 w 8953500"/>
              <a:gd name="connsiteY4" fmla="*/ 0 h 6858000"/>
              <a:gd name="connsiteX5" fmla="*/ 5673505 w 8953500"/>
              <a:gd name="connsiteY5" fmla="*/ 0 h 6858000"/>
              <a:gd name="connsiteX6" fmla="*/ 2718687 w 8953500"/>
              <a:gd name="connsiteY6" fmla="*/ 6858000 h 6858000"/>
              <a:gd name="connsiteX7" fmla="*/ 0 w 89535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3500" h="6858000">
                <a:moveTo>
                  <a:pt x="6234813" y="0"/>
                </a:moveTo>
                <a:lnTo>
                  <a:pt x="8953500" y="0"/>
                </a:lnTo>
                <a:lnTo>
                  <a:pt x="5998682" y="6858000"/>
                </a:lnTo>
                <a:lnTo>
                  <a:pt x="3279995" y="6858000"/>
                </a:lnTo>
                <a:close/>
                <a:moveTo>
                  <a:pt x="2954818" y="0"/>
                </a:moveTo>
                <a:lnTo>
                  <a:pt x="5673505" y="0"/>
                </a:lnTo>
                <a:lnTo>
                  <a:pt x="2718687" y="6858000"/>
                </a:lnTo>
                <a:lnTo>
                  <a:pt x="0" y="685800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0" y="913249"/>
            <a:ext cx="10632434" cy="5944753"/>
          </a:xfrm>
          <a:custGeom>
            <a:avLst/>
            <a:gdLst>
              <a:gd name="connsiteX0" fmla="*/ 7904113 w 10632434"/>
              <a:gd name="connsiteY0" fmla="*/ 2756227 h 5944753"/>
              <a:gd name="connsiteX1" fmla="*/ 10632434 w 10632434"/>
              <a:gd name="connsiteY1" fmla="*/ 5456405 h 5944753"/>
              <a:gd name="connsiteX2" fmla="*/ 10149124 w 10632434"/>
              <a:gd name="connsiteY2" fmla="*/ 5944753 h 5944753"/>
              <a:gd name="connsiteX3" fmla="*/ 5882045 w 10632434"/>
              <a:gd name="connsiteY3" fmla="*/ 5944752 h 5944753"/>
              <a:gd name="connsiteX4" fmla="*/ 5309385 w 10632434"/>
              <a:gd name="connsiteY4" fmla="*/ 5377998 h 5944753"/>
              <a:gd name="connsiteX5" fmla="*/ 2379616 w 10632434"/>
              <a:gd name="connsiteY5" fmla="*/ 2699077 h 5944753"/>
              <a:gd name="connsiteX6" fmla="*/ 5107936 w 10632434"/>
              <a:gd name="connsiteY6" fmla="*/ 5399254 h 5944753"/>
              <a:gd name="connsiteX7" fmla="*/ 4568064 w 10632434"/>
              <a:gd name="connsiteY7" fmla="*/ 5944752 h 5944753"/>
              <a:gd name="connsiteX8" fmla="*/ 415292 w 10632434"/>
              <a:gd name="connsiteY8" fmla="*/ 5944752 h 5944753"/>
              <a:gd name="connsiteX9" fmla="*/ 0 w 10632434"/>
              <a:gd name="connsiteY9" fmla="*/ 5533744 h 5944753"/>
              <a:gd name="connsiteX10" fmla="*/ 0 w 10632434"/>
              <a:gd name="connsiteY10" fmla="*/ 5103492 h 5944753"/>
              <a:gd name="connsiteX11" fmla="*/ 5041140 w 10632434"/>
              <a:gd name="connsiteY11" fmla="*/ 0 h 5944753"/>
              <a:gd name="connsiteX12" fmla="*/ 7769461 w 10632434"/>
              <a:gd name="connsiteY12" fmla="*/ 2700179 h 5944753"/>
              <a:gd name="connsiteX13" fmla="*/ 5174733 w 10632434"/>
              <a:gd name="connsiteY13" fmla="*/ 5321951 h 5944753"/>
              <a:gd name="connsiteX14" fmla="*/ 2446413 w 10632434"/>
              <a:gd name="connsiteY14" fmla="*/ 2621773 h 594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32434" h="5944753">
                <a:moveTo>
                  <a:pt x="7904113" y="2756227"/>
                </a:moveTo>
                <a:lnTo>
                  <a:pt x="10632434" y="5456405"/>
                </a:lnTo>
                <a:lnTo>
                  <a:pt x="10149124" y="5944753"/>
                </a:lnTo>
                <a:lnTo>
                  <a:pt x="5882045" y="5944752"/>
                </a:lnTo>
                <a:lnTo>
                  <a:pt x="5309385" y="5377998"/>
                </a:lnTo>
                <a:close/>
                <a:moveTo>
                  <a:pt x="2379616" y="2699077"/>
                </a:moveTo>
                <a:lnTo>
                  <a:pt x="5107936" y="5399254"/>
                </a:lnTo>
                <a:lnTo>
                  <a:pt x="4568064" y="5944752"/>
                </a:lnTo>
                <a:lnTo>
                  <a:pt x="415292" y="5944752"/>
                </a:lnTo>
                <a:lnTo>
                  <a:pt x="0" y="5533744"/>
                </a:lnTo>
                <a:lnTo>
                  <a:pt x="0" y="5103492"/>
                </a:lnTo>
                <a:close/>
                <a:moveTo>
                  <a:pt x="5041140" y="0"/>
                </a:moveTo>
                <a:lnTo>
                  <a:pt x="7769461" y="2700179"/>
                </a:lnTo>
                <a:lnTo>
                  <a:pt x="5174733" y="5321951"/>
                </a:lnTo>
                <a:lnTo>
                  <a:pt x="2446413" y="2621773"/>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16" name="图片占位符 15"/>
          <p:cNvSpPr>
            <a:spLocks noGrp="1"/>
          </p:cNvSpPr>
          <p:nvPr>
            <p:ph type="pic" sz="quarter" idx="13"/>
          </p:nvPr>
        </p:nvSpPr>
        <p:spPr>
          <a:xfrm>
            <a:off x="874713" y="565150"/>
            <a:ext cx="2880518" cy="2768600"/>
          </a:xfrm>
          <a:custGeom>
            <a:avLst/>
            <a:gdLst>
              <a:gd name="connsiteX0" fmla="*/ 0 w 2880518"/>
              <a:gd name="connsiteY0" fmla="*/ 0 h 2768600"/>
              <a:gd name="connsiteX1" fmla="*/ 2880518 w 2880518"/>
              <a:gd name="connsiteY1" fmla="*/ 0 h 2768600"/>
              <a:gd name="connsiteX2" fmla="*/ 2880518 w 2880518"/>
              <a:gd name="connsiteY2" fmla="*/ 2768600 h 2768600"/>
              <a:gd name="connsiteX3" fmla="*/ 0 w 2880518"/>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2880518" h="2768600">
                <a:moveTo>
                  <a:pt x="0" y="0"/>
                </a:moveTo>
                <a:lnTo>
                  <a:pt x="2880518" y="0"/>
                </a:lnTo>
                <a:lnTo>
                  <a:pt x="2880518" y="2768600"/>
                </a:lnTo>
                <a:lnTo>
                  <a:pt x="0" y="2768600"/>
                </a:lnTo>
                <a:close/>
              </a:path>
            </a:pathLst>
          </a:custGeom>
        </p:spPr>
        <p:txBody>
          <a:bodyPr wrap="square">
            <a:noAutofit/>
          </a:bodyPr>
          <a:lstStyle/>
          <a:p>
            <a:endParaRPr lang="zh-CN" altLang="en-US"/>
          </a:p>
        </p:txBody>
      </p:sp>
      <p:sp>
        <p:nvSpPr>
          <p:cNvPr id="15" name="图片占位符 14"/>
          <p:cNvSpPr>
            <a:spLocks noGrp="1"/>
          </p:cNvSpPr>
          <p:nvPr>
            <p:ph type="pic" sz="quarter" idx="14"/>
          </p:nvPr>
        </p:nvSpPr>
        <p:spPr>
          <a:xfrm>
            <a:off x="3998913" y="565150"/>
            <a:ext cx="2880518" cy="2768600"/>
          </a:xfrm>
          <a:custGeom>
            <a:avLst/>
            <a:gdLst>
              <a:gd name="connsiteX0" fmla="*/ 0 w 2880518"/>
              <a:gd name="connsiteY0" fmla="*/ 0 h 2768600"/>
              <a:gd name="connsiteX1" fmla="*/ 2880518 w 2880518"/>
              <a:gd name="connsiteY1" fmla="*/ 0 h 2768600"/>
              <a:gd name="connsiteX2" fmla="*/ 2880518 w 2880518"/>
              <a:gd name="connsiteY2" fmla="*/ 2768600 h 2768600"/>
              <a:gd name="connsiteX3" fmla="*/ 0 w 2880518"/>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2880518" h="2768600">
                <a:moveTo>
                  <a:pt x="0" y="0"/>
                </a:moveTo>
                <a:lnTo>
                  <a:pt x="2880518" y="0"/>
                </a:lnTo>
                <a:lnTo>
                  <a:pt x="2880518" y="2768600"/>
                </a:lnTo>
                <a:lnTo>
                  <a:pt x="0" y="2768600"/>
                </a:lnTo>
                <a:close/>
              </a:path>
            </a:pathLst>
          </a:custGeom>
        </p:spPr>
        <p:txBody>
          <a:bodyPr wrap="square">
            <a:noAutofit/>
          </a:bodyPr>
          <a:lstStyle/>
          <a:p>
            <a:endParaRPr lang="zh-CN" altLang="en-US"/>
          </a:p>
        </p:txBody>
      </p:sp>
      <p:sp>
        <p:nvSpPr>
          <p:cNvPr id="13" name="图片占位符 12"/>
          <p:cNvSpPr>
            <a:spLocks noGrp="1"/>
          </p:cNvSpPr>
          <p:nvPr>
            <p:ph type="pic" sz="quarter" idx="15"/>
          </p:nvPr>
        </p:nvSpPr>
        <p:spPr>
          <a:xfrm>
            <a:off x="5312570" y="3524250"/>
            <a:ext cx="2880518" cy="2768600"/>
          </a:xfrm>
          <a:custGeom>
            <a:avLst/>
            <a:gdLst>
              <a:gd name="connsiteX0" fmla="*/ 0 w 2880518"/>
              <a:gd name="connsiteY0" fmla="*/ 0 h 2768600"/>
              <a:gd name="connsiteX1" fmla="*/ 2880518 w 2880518"/>
              <a:gd name="connsiteY1" fmla="*/ 0 h 2768600"/>
              <a:gd name="connsiteX2" fmla="*/ 2880518 w 2880518"/>
              <a:gd name="connsiteY2" fmla="*/ 2768600 h 2768600"/>
              <a:gd name="connsiteX3" fmla="*/ 0 w 2880518"/>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2880518" h="2768600">
                <a:moveTo>
                  <a:pt x="0" y="0"/>
                </a:moveTo>
                <a:lnTo>
                  <a:pt x="2880518" y="0"/>
                </a:lnTo>
                <a:lnTo>
                  <a:pt x="2880518" y="2768600"/>
                </a:lnTo>
                <a:lnTo>
                  <a:pt x="0" y="2768600"/>
                </a:lnTo>
                <a:close/>
              </a:path>
            </a:pathLst>
          </a:custGeom>
        </p:spPr>
        <p:txBody>
          <a:bodyPr wrap="square">
            <a:noAutofit/>
          </a:bodyPr>
          <a:lstStyle/>
          <a:p>
            <a:endParaRPr lang="zh-CN" altLang="en-US"/>
          </a:p>
        </p:txBody>
      </p:sp>
      <p:sp>
        <p:nvSpPr>
          <p:cNvPr id="14" name="图片占位符 13"/>
          <p:cNvSpPr>
            <a:spLocks noGrp="1"/>
          </p:cNvSpPr>
          <p:nvPr>
            <p:ph type="pic" sz="quarter" idx="16"/>
          </p:nvPr>
        </p:nvSpPr>
        <p:spPr>
          <a:xfrm>
            <a:off x="8436770" y="3524250"/>
            <a:ext cx="2880518" cy="2768600"/>
          </a:xfrm>
          <a:custGeom>
            <a:avLst/>
            <a:gdLst>
              <a:gd name="connsiteX0" fmla="*/ 0 w 2880518"/>
              <a:gd name="connsiteY0" fmla="*/ 0 h 2768600"/>
              <a:gd name="connsiteX1" fmla="*/ 2880518 w 2880518"/>
              <a:gd name="connsiteY1" fmla="*/ 0 h 2768600"/>
              <a:gd name="connsiteX2" fmla="*/ 2880518 w 2880518"/>
              <a:gd name="connsiteY2" fmla="*/ 2768600 h 2768600"/>
              <a:gd name="connsiteX3" fmla="*/ 0 w 2880518"/>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2880518" h="2768600">
                <a:moveTo>
                  <a:pt x="0" y="0"/>
                </a:moveTo>
                <a:lnTo>
                  <a:pt x="2880518" y="0"/>
                </a:lnTo>
                <a:lnTo>
                  <a:pt x="2880518" y="2768600"/>
                </a:lnTo>
                <a:lnTo>
                  <a:pt x="0" y="276860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4829402B-BB0D-4916-BFB0-64A7F5AF3B93}" type="datetimeFigureOut">
              <a:rPr lang="zh-CN" altLang="en-US" smtClean="0"/>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62D6074-DAF2-4E6A-9C3B-D9EF6724B5C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874712" y="1722936"/>
            <a:ext cx="4258613" cy="4421778"/>
          </a:xfrm>
          <a:custGeom>
            <a:avLst/>
            <a:gdLst>
              <a:gd name="connsiteX0" fmla="*/ 0 w 4258613"/>
              <a:gd name="connsiteY0" fmla="*/ 0 h 4421778"/>
              <a:gd name="connsiteX1" fmla="*/ 4258613 w 4258613"/>
              <a:gd name="connsiteY1" fmla="*/ 0 h 4421778"/>
              <a:gd name="connsiteX2" fmla="*/ 4258613 w 4258613"/>
              <a:gd name="connsiteY2" fmla="*/ 4421778 h 4421778"/>
              <a:gd name="connsiteX3" fmla="*/ 0 w 4258613"/>
              <a:gd name="connsiteY3" fmla="*/ 4421778 h 4421778"/>
            </a:gdLst>
            <a:ahLst/>
            <a:cxnLst>
              <a:cxn ang="0">
                <a:pos x="connsiteX0" y="connsiteY0"/>
              </a:cxn>
              <a:cxn ang="0">
                <a:pos x="connsiteX1" y="connsiteY1"/>
              </a:cxn>
              <a:cxn ang="0">
                <a:pos x="connsiteX2" y="connsiteY2"/>
              </a:cxn>
              <a:cxn ang="0">
                <a:pos x="connsiteX3" y="connsiteY3"/>
              </a:cxn>
            </a:cxnLst>
            <a:rect l="l" t="t" r="r" b="b"/>
            <a:pathLst>
              <a:path w="4258613" h="4421778">
                <a:moveTo>
                  <a:pt x="0" y="0"/>
                </a:moveTo>
                <a:lnTo>
                  <a:pt x="4258613" y="0"/>
                </a:lnTo>
                <a:lnTo>
                  <a:pt x="4258613" y="4421778"/>
                </a:lnTo>
                <a:lnTo>
                  <a:pt x="0" y="4421778"/>
                </a:lnTo>
                <a:close/>
              </a:path>
            </a:pathLst>
          </a:custGeom>
        </p:spPr>
        <p:txBody>
          <a:bodyPr wrap="square">
            <a:noAutofit/>
          </a:bodyPr>
          <a:lstStyle/>
          <a:p>
            <a:endParaRPr lang="zh-CN" altLang="en-US"/>
          </a:p>
        </p:txBody>
      </p:sp>
      <p:sp>
        <p:nvSpPr>
          <p:cNvPr id="8" name="图片占位符 7"/>
          <p:cNvSpPr>
            <a:spLocks noGrp="1"/>
          </p:cNvSpPr>
          <p:nvPr>
            <p:ph type="pic" sz="quarter" idx="12"/>
          </p:nvPr>
        </p:nvSpPr>
        <p:spPr>
          <a:xfrm>
            <a:off x="5231224" y="1722936"/>
            <a:ext cx="6086064" cy="4421778"/>
          </a:xfrm>
          <a:custGeom>
            <a:avLst/>
            <a:gdLst>
              <a:gd name="connsiteX0" fmla="*/ 0 w 6086064"/>
              <a:gd name="connsiteY0" fmla="*/ 0 h 4421778"/>
              <a:gd name="connsiteX1" fmla="*/ 6086064 w 6086064"/>
              <a:gd name="connsiteY1" fmla="*/ 0 h 4421778"/>
              <a:gd name="connsiteX2" fmla="*/ 6086064 w 6086064"/>
              <a:gd name="connsiteY2" fmla="*/ 4421778 h 4421778"/>
              <a:gd name="connsiteX3" fmla="*/ 0 w 6086064"/>
              <a:gd name="connsiteY3" fmla="*/ 4421778 h 4421778"/>
            </a:gdLst>
            <a:ahLst/>
            <a:cxnLst>
              <a:cxn ang="0">
                <a:pos x="connsiteX0" y="connsiteY0"/>
              </a:cxn>
              <a:cxn ang="0">
                <a:pos x="connsiteX1" y="connsiteY1"/>
              </a:cxn>
              <a:cxn ang="0">
                <a:pos x="connsiteX2" y="connsiteY2"/>
              </a:cxn>
              <a:cxn ang="0">
                <a:pos x="connsiteX3" y="connsiteY3"/>
              </a:cxn>
            </a:cxnLst>
            <a:rect l="l" t="t" r="r" b="b"/>
            <a:pathLst>
              <a:path w="6086064" h="4421778">
                <a:moveTo>
                  <a:pt x="0" y="0"/>
                </a:moveTo>
                <a:lnTo>
                  <a:pt x="6086064" y="0"/>
                </a:lnTo>
                <a:lnTo>
                  <a:pt x="6086064" y="4421778"/>
                </a:lnTo>
                <a:lnTo>
                  <a:pt x="0" y="4421778"/>
                </a:lnTo>
                <a:close/>
              </a:path>
            </a:pathLst>
          </a:custGeom>
        </p:spPr>
        <p:txBody>
          <a:bodyPr wrap="square">
            <a:noAutofit/>
          </a:bodyPr>
          <a:lstStyle/>
          <a:p>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xml"/><Relationship Id="rId3" Type="http://schemas.openxmlformats.org/officeDocument/2006/relationships/themeOverride" Target="../theme/themeOverride1.xml"/><Relationship Id="rId2" Type="http://schemas.openxmlformats.org/officeDocument/2006/relationships/image" Target="../media/image2.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image" Target="../media/image13.jpeg"/><Relationship Id="rId7" Type="http://schemas.openxmlformats.org/officeDocument/2006/relationships/image" Target="../media/image12.jpeg"/><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0" Type="http://schemas.openxmlformats.org/officeDocument/2006/relationships/notesSlide" Target="../notesSlides/notesSlide3.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6.xml"/><Relationship Id="rId7" Type="http://schemas.openxmlformats.org/officeDocument/2006/relationships/image" Target="../media/image20.png"/><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3.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1"/>
          <p:cNvSpPr txBox="1"/>
          <p:nvPr/>
        </p:nvSpPr>
        <p:spPr>
          <a:xfrm>
            <a:off x="929854" y="3017927"/>
            <a:ext cx="4344456" cy="1318260"/>
          </a:xfrm>
          <a:prstGeom prst="rect">
            <a:avLst/>
          </a:prstGeom>
          <a:noFill/>
        </p:spPr>
        <p:txBody>
          <a:bodyPr wrap="square" lIns="0" tIns="0" rIns="0" bIns="0" rtlCol="0">
            <a:spAutoFit/>
          </a:bodyPr>
          <a:lstStyle/>
          <a:p>
            <a:pPr algn="ctr">
              <a:lnSpc>
                <a:spcPct val="130000"/>
              </a:lnSpc>
            </a:pPr>
            <a:endParaRPr lang="en-US" altLang="zh-CN" sz="1000" b="1">
              <a:solidFill>
                <a:schemeClr val="bg1">
                  <a:lumMod val="50000"/>
                </a:schemeClr>
              </a:solidFill>
              <a:cs typeface="+mn-ea"/>
              <a:sym typeface="+mn-lt"/>
            </a:endParaRPr>
          </a:p>
          <a:p>
            <a:pPr algn="ctr">
              <a:lnSpc>
                <a:spcPct val="130000"/>
              </a:lnSpc>
            </a:pPr>
            <a:r>
              <a:rPr lang="en-US" altLang="zh-CN" sz="1400" b="1">
                <a:solidFill>
                  <a:schemeClr val="bg1">
                    <a:lumMod val="50000"/>
                  </a:schemeClr>
                </a:solidFill>
                <a:cs typeface="+mn-ea"/>
                <a:sym typeface="+mn-lt"/>
              </a:rPr>
              <a:t>做资源循环与环境保护领域技术装备的创新者</a:t>
            </a:r>
            <a:endParaRPr lang="en-US" altLang="zh-CN" sz="1400" b="1">
              <a:solidFill>
                <a:schemeClr val="bg1">
                  <a:lumMod val="50000"/>
                </a:schemeClr>
              </a:solidFill>
              <a:cs typeface="+mn-ea"/>
              <a:sym typeface="+mn-lt"/>
            </a:endParaRPr>
          </a:p>
          <a:p>
            <a:pPr algn="ctr">
              <a:lnSpc>
                <a:spcPct val="130000"/>
              </a:lnSpc>
            </a:pPr>
            <a:endParaRPr lang="en-US" altLang="zh-CN" sz="1400" b="1">
              <a:solidFill>
                <a:schemeClr val="bg1">
                  <a:lumMod val="50000"/>
                </a:schemeClr>
              </a:solidFill>
              <a:cs typeface="+mn-ea"/>
              <a:sym typeface="+mn-lt"/>
            </a:endParaRPr>
          </a:p>
          <a:p>
            <a:pPr algn="ctr">
              <a:lnSpc>
                <a:spcPct val="130000"/>
              </a:lnSpc>
            </a:pPr>
            <a:r>
              <a:rPr lang="en-US" altLang="zh-CN" sz="1400" b="1">
                <a:solidFill>
                  <a:schemeClr val="bg1">
                    <a:lumMod val="50000"/>
                  </a:schemeClr>
                </a:solidFill>
                <a:cs typeface="+mn-ea"/>
                <a:sym typeface="+mn-lt"/>
              </a:rPr>
              <a:t>BE THE INNOVATOR OF RESOURCES RECYCLE AND ENVIRONMENTAL PROTECTION FIELD</a:t>
            </a:r>
            <a:endParaRPr lang="en-US" altLang="zh-CN" sz="1400" b="1" dirty="0">
              <a:solidFill>
                <a:schemeClr val="bg1">
                  <a:lumMod val="50000"/>
                </a:schemeClr>
              </a:solidFill>
              <a:cs typeface="+mn-ea"/>
              <a:sym typeface="+mn-lt"/>
            </a:endParaRPr>
          </a:p>
        </p:txBody>
      </p:sp>
      <p:grpSp>
        <p:nvGrpSpPr>
          <p:cNvPr id="25" name="组合 24"/>
          <p:cNvGrpSpPr/>
          <p:nvPr/>
        </p:nvGrpSpPr>
        <p:grpSpPr>
          <a:xfrm>
            <a:off x="986953" y="5421460"/>
            <a:ext cx="571463" cy="593879"/>
            <a:chOff x="1413117" y="4953618"/>
            <a:chExt cx="571463" cy="593879"/>
          </a:xfrm>
        </p:grpSpPr>
        <p:grpSp>
          <p:nvGrpSpPr>
            <p:cNvPr id="26" name="组合 25"/>
            <p:cNvGrpSpPr/>
            <p:nvPr/>
          </p:nvGrpSpPr>
          <p:grpSpPr>
            <a:xfrm>
              <a:off x="1413117" y="4953618"/>
              <a:ext cx="571463" cy="515236"/>
              <a:chOff x="4634991" y="2138335"/>
              <a:chExt cx="428348" cy="386204"/>
            </a:xfrm>
          </p:grpSpPr>
          <p:sp>
            <p:nvSpPr>
              <p:cNvPr id="28"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46A2D0"/>
                  </a:gs>
                  <a:gs pos="100000">
                    <a:srgbClr val="1D6AAE"/>
                  </a:gs>
                </a:gsLst>
                <a:lin ang="5400000" scaled="0"/>
              </a:gradFill>
              <a:ln w="9525" cap="flat">
                <a:noFill/>
                <a:prstDash val="solid"/>
                <a:miter lim="800000"/>
              </a:ln>
              <a:effectLst>
                <a:outerShdw blurRad="254000" dist="63500" dir="2700000" algn="tl" rotWithShape="0">
                  <a:prstClr val="black">
                    <a:alpha val="30000"/>
                  </a:prstClr>
                </a:outerShdw>
              </a:effectLst>
            </p:spPr>
            <p:txBody>
              <a:bodyPr vert="horz" wrap="square" lIns="91440" tIns="45720" rIns="91440" bIns="45720" numCol="1" anchor="t" anchorCtr="0" compatLnSpc="1"/>
              <a:lstStyle/>
              <a:p>
                <a:pPr fontAlgn="auto">
                  <a:lnSpc>
                    <a:spcPct val="130000"/>
                  </a:lnSpc>
                  <a:buFontTx/>
                  <a:buNone/>
                </a:pPr>
                <a:endParaRPr lang="zh-CN" altLang="en-US" dirty="0">
                  <a:solidFill>
                    <a:prstClr val="black"/>
                  </a:solidFill>
                  <a:cs typeface="+mn-ea"/>
                  <a:sym typeface="+mn-lt"/>
                </a:endParaRPr>
              </a:p>
            </p:txBody>
          </p:sp>
          <p:sp>
            <p:nvSpPr>
              <p:cNvPr id="29" name="KSO_Shape"/>
              <p:cNvSpPr/>
              <p:nvPr/>
            </p:nvSpPr>
            <p:spPr bwMode="auto">
              <a:xfrm>
                <a:off x="4758562" y="2206773"/>
                <a:ext cx="188010" cy="129099"/>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lnSpc>
                    <a:spcPct val="130000"/>
                  </a:lnSpc>
                  <a:buFontTx/>
                  <a:buNone/>
                  <a:defRPr/>
                </a:pPr>
                <a:endParaRPr lang="zh-CN" altLang="en-US" dirty="0">
                  <a:solidFill>
                    <a:srgbClr val="FFFFFF"/>
                  </a:solidFill>
                  <a:cs typeface="+mn-ea"/>
                  <a:sym typeface="+mn-lt"/>
                </a:endParaRPr>
              </a:p>
            </p:txBody>
          </p:sp>
        </p:grpSp>
        <p:sp>
          <p:nvSpPr>
            <p:cNvPr id="27" name="前言"/>
            <p:cNvSpPr>
              <a:spLocks noChangeArrowheads="1"/>
            </p:cNvSpPr>
            <p:nvPr/>
          </p:nvSpPr>
          <p:spPr bwMode="auto">
            <a:xfrm>
              <a:off x="1442036" y="5207137"/>
              <a:ext cx="521970" cy="3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4400">
                <a:lnSpc>
                  <a:spcPct val="130000"/>
                </a:lnSpc>
                <a:spcBef>
                  <a:spcPct val="0"/>
                </a:spcBef>
                <a:buNone/>
              </a:pPr>
              <a:r>
                <a:rPr lang="zh-CN" altLang="en-US" sz="1100" dirty="0">
                  <a:solidFill>
                    <a:schemeClr val="bg1"/>
                  </a:solidFill>
                  <a:latin typeface="+mn-lt"/>
                  <a:ea typeface="+mn-ea"/>
                  <a:cs typeface="+mn-ea"/>
                  <a:sym typeface="+mn-lt"/>
                </a:rPr>
                <a:t>创新</a:t>
              </a:r>
              <a:endParaRPr lang="zh-CN" altLang="en-US" sz="1100" dirty="0">
                <a:solidFill>
                  <a:schemeClr val="bg1"/>
                </a:solidFill>
                <a:latin typeface="+mn-lt"/>
                <a:ea typeface="+mn-ea"/>
                <a:cs typeface="+mn-ea"/>
                <a:sym typeface="+mn-lt"/>
              </a:endParaRPr>
            </a:p>
          </p:txBody>
        </p:sp>
      </p:grpSp>
      <p:grpSp>
        <p:nvGrpSpPr>
          <p:cNvPr id="31" name="组合 30"/>
          <p:cNvGrpSpPr/>
          <p:nvPr/>
        </p:nvGrpSpPr>
        <p:grpSpPr>
          <a:xfrm rot="0">
            <a:off x="2241550" y="5440680"/>
            <a:ext cx="571500" cy="514985"/>
            <a:chOff x="5076056" y="2138335"/>
            <a:chExt cx="428348" cy="386204"/>
          </a:xfrm>
        </p:grpSpPr>
        <p:sp>
          <p:nvSpPr>
            <p:cNvPr id="33" name="Freeform 5"/>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46A2D0"/>
                </a:gs>
                <a:gs pos="100000">
                  <a:srgbClr val="1D6AAE"/>
                </a:gs>
              </a:gsLst>
              <a:lin ang="5400000" scaled="0"/>
            </a:gradFill>
            <a:ln w="9525" cap="flat">
              <a:noFill/>
              <a:prstDash val="solid"/>
              <a:miter lim="800000"/>
            </a:ln>
            <a:effectLst>
              <a:outerShdw blurRad="254000" dist="63500" dir="2700000" algn="tl" rotWithShape="0">
                <a:prstClr val="black">
                  <a:alpha val="30000"/>
                </a:prstClr>
              </a:outerShdw>
            </a:effectLst>
          </p:spPr>
          <p:txBody>
            <a:bodyPr vert="horz" wrap="square" lIns="91440" tIns="45720" rIns="91440" bIns="45720" numCol="1" anchor="t" anchorCtr="0" compatLnSpc="1"/>
            <a:lstStyle/>
            <a:p>
              <a:pPr fontAlgn="auto">
                <a:lnSpc>
                  <a:spcPct val="130000"/>
                </a:lnSpc>
                <a:buFontTx/>
                <a:buNone/>
              </a:pPr>
              <a:endParaRPr lang="zh-CN" altLang="en-US" dirty="0">
                <a:solidFill>
                  <a:prstClr val="black"/>
                </a:solidFill>
                <a:cs typeface="+mn-ea"/>
                <a:sym typeface="+mn-lt"/>
              </a:endParaRPr>
            </a:p>
          </p:txBody>
        </p:sp>
        <p:sp>
          <p:nvSpPr>
            <p:cNvPr id="34" name="KSO_Shape"/>
            <p:cNvSpPr/>
            <p:nvPr/>
          </p:nvSpPr>
          <p:spPr bwMode="auto">
            <a:xfrm>
              <a:off x="5196307" y="2191017"/>
              <a:ext cx="182071" cy="155062"/>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lnSpc>
                  <a:spcPct val="130000"/>
                </a:lnSpc>
                <a:buFontTx/>
                <a:buNone/>
                <a:defRPr/>
              </a:pPr>
              <a:endParaRPr lang="zh-CN" altLang="en-US" dirty="0">
                <a:solidFill>
                  <a:srgbClr val="FFFFFF"/>
                </a:solidFill>
                <a:cs typeface="+mn-ea"/>
                <a:sym typeface="+mn-lt"/>
              </a:endParaRPr>
            </a:p>
          </p:txBody>
        </p:sp>
      </p:grpSp>
      <p:sp>
        <p:nvSpPr>
          <p:cNvPr id="32" name="前言"/>
          <p:cNvSpPr>
            <a:spLocks noChangeArrowheads="1"/>
          </p:cNvSpPr>
          <p:nvPr/>
        </p:nvSpPr>
        <p:spPr bwMode="auto">
          <a:xfrm>
            <a:off x="2263140" y="5664835"/>
            <a:ext cx="521970" cy="3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4400">
              <a:lnSpc>
                <a:spcPct val="130000"/>
              </a:lnSpc>
              <a:spcBef>
                <a:spcPct val="0"/>
              </a:spcBef>
              <a:buNone/>
            </a:pPr>
            <a:r>
              <a:rPr lang="zh-CN" altLang="en-US" sz="1100" dirty="0">
                <a:solidFill>
                  <a:schemeClr val="bg1"/>
                </a:solidFill>
                <a:latin typeface="+mn-lt"/>
                <a:ea typeface="+mn-ea"/>
                <a:cs typeface="+mn-ea"/>
                <a:sym typeface="+mn-lt"/>
              </a:rPr>
              <a:t>精进</a:t>
            </a:r>
            <a:endParaRPr lang="zh-CN" altLang="en-US" sz="1100" dirty="0">
              <a:solidFill>
                <a:schemeClr val="bg1"/>
              </a:solidFill>
              <a:latin typeface="+mn-lt"/>
              <a:ea typeface="+mn-ea"/>
              <a:cs typeface="+mn-ea"/>
              <a:sym typeface="+mn-lt"/>
            </a:endParaRPr>
          </a:p>
        </p:txBody>
      </p:sp>
      <p:grpSp>
        <p:nvGrpSpPr>
          <p:cNvPr id="35" name="组合 34"/>
          <p:cNvGrpSpPr/>
          <p:nvPr/>
        </p:nvGrpSpPr>
        <p:grpSpPr>
          <a:xfrm>
            <a:off x="3489095" y="5411300"/>
            <a:ext cx="571463" cy="593879"/>
            <a:chOff x="2901799" y="4953618"/>
            <a:chExt cx="571463" cy="593879"/>
          </a:xfrm>
        </p:grpSpPr>
        <p:grpSp>
          <p:nvGrpSpPr>
            <p:cNvPr id="36" name="组合 35"/>
            <p:cNvGrpSpPr/>
            <p:nvPr/>
          </p:nvGrpSpPr>
          <p:grpSpPr>
            <a:xfrm>
              <a:off x="2901799" y="4953618"/>
              <a:ext cx="571463" cy="515236"/>
              <a:chOff x="7842587" y="4494001"/>
              <a:chExt cx="343825" cy="309997"/>
            </a:xfrm>
          </p:grpSpPr>
          <p:sp>
            <p:nvSpPr>
              <p:cNvPr id="38" name="Freeform 5"/>
              <p:cNvSpPr/>
              <p:nvPr/>
            </p:nvSpPr>
            <p:spPr bwMode="auto">
              <a:xfrm>
                <a:off x="7842587"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46A2D0"/>
                  </a:gs>
                  <a:gs pos="100000">
                    <a:srgbClr val="1D6AAE"/>
                  </a:gs>
                </a:gsLst>
                <a:lin ang="5400000" scaled="0"/>
              </a:gradFill>
              <a:ln w="9525" cap="flat">
                <a:noFill/>
                <a:prstDash val="solid"/>
                <a:miter lim="800000"/>
              </a:ln>
              <a:effectLst>
                <a:outerShdw blurRad="254000" dist="63500" dir="2700000" algn="tl" rotWithShape="0">
                  <a:prstClr val="black">
                    <a:alpha val="30000"/>
                  </a:prstClr>
                </a:outerShdw>
              </a:effectLst>
            </p:spPr>
            <p:txBody>
              <a:bodyPr vert="horz" wrap="square" lIns="91440" tIns="45720" rIns="91440" bIns="45720" numCol="1" anchor="t" anchorCtr="0" compatLnSpc="1"/>
              <a:lstStyle/>
              <a:p>
                <a:pPr fontAlgn="auto">
                  <a:lnSpc>
                    <a:spcPct val="130000"/>
                  </a:lnSpc>
                  <a:buFontTx/>
                  <a:buNone/>
                </a:pPr>
                <a:endParaRPr lang="zh-CN" altLang="en-US" dirty="0">
                  <a:solidFill>
                    <a:srgbClr val="1C2D3D"/>
                  </a:solidFill>
                  <a:cs typeface="+mn-ea"/>
                  <a:sym typeface="+mn-lt"/>
                </a:endParaRPr>
              </a:p>
            </p:txBody>
          </p:sp>
          <p:sp>
            <p:nvSpPr>
              <p:cNvPr id="39" name="Freeform 12"/>
              <p:cNvSpPr>
                <a:spLocks noEditPoints="1"/>
              </p:cNvSpPr>
              <p:nvPr/>
            </p:nvSpPr>
            <p:spPr bwMode="auto">
              <a:xfrm>
                <a:off x="7948751" y="4540920"/>
                <a:ext cx="126640" cy="126156"/>
              </a:xfrm>
              <a:custGeom>
                <a:avLst/>
                <a:gdLst>
                  <a:gd name="T0" fmla="*/ 862 w 954"/>
                  <a:gd name="T1" fmla="*/ 813 h 944"/>
                  <a:gd name="T2" fmla="*/ 763 w 954"/>
                  <a:gd name="T3" fmla="*/ 813 h 944"/>
                  <a:gd name="T4" fmla="*/ 625 w 954"/>
                  <a:gd name="T5" fmla="*/ 549 h 944"/>
                  <a:gd name="T6" fmla="*/ 611 w 954"/>
                  <a:gd name="T7" fmla="*/ 601 h 944"/>
                  <a:gd name="T8" fmla="*/ 535 w 954"/>
                  <a:gd name="T9" fmla="*/ 658 h 944"/>
                  <a:gd name="T10" fmla="*/ 782 w 954"/>
                  <a:gd name="T11" fmla="*/ 932 h 944"/>
                  <a:gd name="T12" fmla="*/ 941 w 954"/>
                  <a:gd name="T13" fmla="*/ 826 h 944"/>
                  <a:gd name="T14" fmla="*/ 824 w 954"/>
                  <a:gd name="T15" fmla="*/ 704 h 944"/>
                  <a:gd name="T16" fmla="*/ 650 w 954"/>
                  <a:gd name="T17" fmla="*/ 561 h 944"/>
                  <a:gd name="T18" fmla="*/ 345 w 954"/>
                  <a:gd name="T19" fmla="*/ 335 h 944"/>
                  <a:gd name="T20" fmla="*/ 397 w 954"/>
                  <a:gd name="T21" fmla="*/ 321 h 944"/>
                  <a:gd name="T22" fmla="*/ 411 w 954"/>
                  <a:gd name="T23" fmla="*/ 269 h 944"/>
                  <a:gd name="T24" fmla="*/ 423 w 954"/>
                  <a:gd name="T25" fmla="*/ 221 h 944"/>
                  <a:gd name="T26" fmla="*/ 184 w 954"/>
                  <a:gd name="T27" fmla="*/ 21 h 944"/>
                  <a:gd name="T28" fmla="*/ 151 w 954"/>
                  <a:gd name="T29" fmla="*/ 267 h 944"/>
                  <a:gd name="T30" fmla="*/ 1 w 954"/>
                  <a:gd name="T31" fmla="*/ 204 h 944"/>
                  <a:gd name="T32" fmla="*/ 284 w 954"/>
                  <a:gd name="T33" fmla="*/ 406 h 944"/>
                  <a:gd name="T34" fmla="*/ 320 w 954"/>
                  <a:gd name="T35" fmla="*/ 360 h 944"/>
                  <a:gd name="T36" fmla="*/ 920 w 954"/>
                  <a:gd name="T37" fmla="*/ 91 h 944"/>
                  <a:gd name="T38" fmla="*/ 791 w 954"/>
                  <a:gd name="T39" fmla="*/ 0 h 944"/>
                  <a:gd name="T40" fmla="*/ 448 w 954"/>
                  <a:gd name="T41" fmla="*/ 306 h 944"/>
                  <a:gd name="T42" fmla="*/ 399 w 954"/>
                  <a:gd name="T43" fmla="*/ 376 h 944"/>
                  <a:gd name="T44" fmla="*/ 357 w 954"/>
                  <a:gd name="T45" fmla="*/ 397 h 944"/>
                  <a:gd name="T46" fmla="*/ 362 w 954"/>
                  <a:gd name="T47" fmla="*/ 527 h 944"/>
                  <a:gd name="T48" fmla="*/ 85 w 954"/>
                  <a:gd name="T49" fmla="*/ 768 h 944"/>
                  <a:gd name="T50" fmla="*/ 55 w 954"/>
                  <a:gd name="T51" fmla="*/ 944 h 944"/>
                  <a:gd name="T52" fmla="*/ 198 w 954"/>
                  <a:gd name="T53" fmla="*/ 800 h 944"/>
                  <a:gd name="T54" fmla="*/ 423 w 954"/>
                  <a:gd name="T55" fmla="*/ 588 h 944"/>
                  <a:gd name="T56" fmla="*/ 549 w 954"/>
                  <a:gd name="T57" fmla="*/ 588 h 944"/>
                  <a:gd name="T58" fmla="*/ 585 w 954"/>
                  <a:gd name="T59" fmla="*/ 509 h 944"/>
                  <a:gd name="T60" fmla="*/ 639 w 954"/>
                  <a:gd name="T61" fmla="*/ 498 h 944"/>
                  <a:gd name="T62" fmla="*/ 920 w 954"/>
                  <a:gd name="T63" fmla="*/ 91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94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30000"/>
                  </a:lnSpc>
                </a:pPr>
                <a:endParaRPr lang="zh-CN" altLang="en-US" sz="1100">
                  <a:cs typeface="+mn-ea"/>
                  <a:sym typeface="+mn-lt"/>
                </a:endParaRPr>
              </a:p>
            </p:txBody>
          </p:sp>
        </p:grpSp>
        <p:sp>
          <p:nvSpPr>
            <p:cNvPr id="37" name="前言"/>
            <p:cNvSpPr>
              <a:spLocks noChangeArrowheads="1"/>
            </p:cNvSpPr>
            <p:nvPr/>
          </p:nvSpPr>
          <p:spPr bwMode="auto">
            <a:xfrm>
              <a:off x="2923170" y="5207137"/>
              <a:ext cx="521970" cy="3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4400">
                <a:lnSpc>
                  <a:spcPct val="130000"/>
                </a:lnSpc>
                <a:spcBef>
                  <a:spcPct val="0"/>
                </a:spcBef>
                <a:buNone/>
              </a:pPr>
              <a:r>
                <a:rPr lang="zh-CN" altLang="en-US" sz="1100" dirty="0" smtClean="0">
                  <a:solidFill>
                    <a:schemeClr val="bg1"/>
                  </a:solidFill>
                  <a:latin typeface="+mn-lt"/>
                  <a:ea typeface="+mn-ea"/>
                  <a:cs typeface="+mn-ea"/>
                  <a:sym typeface="+mn-lt"/>
                </a:rPr>
                <a:t>诚信</a:t>
              </a:r>
              <a:endParaRPr lang="zh-CN" altLang="en-US" sz="1100" dirty="0">
                <a:solidFill>
                  <a:schemeClr val="bg1"/>
                </a:solidFill>
                <a:latin typeface="+mn-lt"/>
                <a:ea typeface="+mn-ea"/>
                <a:cs typeface="+mn-ea"/>
                <a:sym typeface="+mn-lt"/>
              </a:endParaRPr>
            </a:p>
          </p:txBody>
        </p:sp>
      </p:grpSp>
      <p:grpSp>
        <p:nvGrpSpPr>
          <p:cNvPr id="40" name="组合 39"/>
          <p:cNvGrpSpPr/>
          <p:nvPr/>
        </p:nvGrpSpPr>
        <p:grpSpPr>
          <a:xfrm>
            <a:off x="4717941" y="5421460"/>
            <a:ext cx="571463" cy="593879"/>
            <a:chOff x="3646140" y="4953618"/>
            <a:chExt cx="571463" cy="593879"/>
          </a:xfrm>
        </p:grpSpPr>
        <p:grpSp>
          <p:nvGrpSpPr>
            <p:cNvPr id="41" name="组合 40"/>
            <p:cNvGrpSpPr/>
            <p:nvPr/>
          </p:nvGrpSpPr>
          <p:grpSpPr>
            <a:xfrm>
              <a:off x="3646140" y="4953618"/>
              <a:ext cx="571463" cy="515236"/>
              <a:chOff x="8201826" y="4494001"/>
              <a:chExt cx="343825" cy="309997"/>
            </a:xfrm>
          </p:grpSpPr>
          <p:sp>
            <p:nvSpPr>
              <p:cNvPr id="43" name="Freeform 5"/>
              <p:cNvSpPr/>
              <p:nvPr/>
            </p:nvSpPr>
            <p:spPr bwMode="auto">
              <a:xfrm>
                <a:off x="8201826"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46A2D0"/>
                  </a:gs>
                  <a:gs pos="100000">
                    <a:srgbClr val="1D6AAE"/>
                  </a:gs>
                </a:gsLst>
                <a:lin ang="5400000" scaled="0"/>
              </a:gradFill>
              <a:ln w="9525" cap="flat">
                <a:noFill/>
                <a:prstDash val="solid"/>
                <a:miter lim="800000"/>
              </a:ln>
              <a:effectLst>
                <a:outerShdw blurRad="254000" dist="63500" dir="2700000" algn="tl" rotWithShape="0">
                  <a:prstClr val="black">
                    <a:alpha val="30000"/>
                  </a:prstClr>
                </a:outerShdw>
              </a:effectLst>
            </p:spPr>
            <p:txBody>
              <a:bodyPr vert="horz" wrap="square" lIns="91440" tIns="45720" rIns="91440" bIns="45720" numCol="1" anchor="t" anchorCtr="0" compatLnSpc="1"/>
              <a:lstStyle/>
              <a:p>
                <a:pPr fontAlgn="auto">
                  <a:lnSpc>
                    <a:spcPct val="130000"/>
                  </a:lnSpc>
                  <a:buFontTx/>
                  <a:buNone/>
                </a:pPr>
                <a:endParaRPr lang="zh-CN" altLang="en-US" dirty="0">
                  <a:solidFill>
                    <a:prstClr val="black"/>
                  </a:solidFill>
                  <a:cs typeface="+mn-ea"/>
                  <a:sym typeface="+mn-lt"/>
                </a:endParaRPr>
              </a:p>
            </p:txBody>
          </p:sp>
          <p:sp>
            <p:nvSpPr>
              <p:cNvPr id="44" name="Freeform 13"/>
              <p:cNvSpPr>
                <a:spLocks noEditPoints="1"/>
              </p:cNvSpPr>
              <p:nvPr/>
            </p:nvSpPr>
            <p:spPr bwMode="auto">
              <a:xfrm>
                <a:off x="8315962" y="4536286"/>
                <a:ext cx="126733" cy="136419"/>
              </a:xfrm>
              <a:custGeom>
                <a:avLst/>
                <a:gdLst>
                  <a:gd name="T0" fmla="*/ 255 w 847"/>
                  <a:gd name="T1" fmla="*/ 138 h 903"/>
                  <a:gd name="T2" fmla="*/ 555 w 847"/>
                  <a:gd name="T3" fmla="*/ 100 h 903"/>
                  <a:gd name="T4" fmla="*/ 448 w 847"/>
                  <a:gd name="T5" fmla="*/ 61 h 903"/>
                  <a:gd name="T6" fmla="*/ 324 w 847"/>
                  <a:gd name="T7" fmla="*/ 61 h 903"/>
                  <a:gd name="T8" fmla="*/ 217 w 847"/>
                  <a:gd name="T9" fmla="*/ 100 h 903"/>
                  <a:gd name="T10" fmla="*/ 697 w 847"/>
                  <a:gd name="T11" fmla="*/ 782 h 903"/>
                  <a:gd name="T12" fmla="*/ 709 w 847"/>
                  <a:gd name="T13" fmla="*/ 755 h 903"/>
                  <a:gd name="T14" fmla="*/ 660 w 847"/>
                  <a:gd name="T15" fmla="*/ 586 h 903"/>
                  <a:gd name="T16" fmla="*/ 629 w 847"/>
                  <a:gd name="T17" fmla="*/ 586 h 903"/>
                  <a:gd name="T18" fmla="*/ 629 w 847"/>
                  <a:gd name="T19" fmla="*/ 716 h 903"/>
                  <a:gd name="T20" fmla="*/ 630 w 847"/>
                  <a:gd name="T21" fmla="*/ 719 h 903"/>
                  <a:gd name="T22" fmla="*/ 631 w 847"/>
                  <a:gd name="T23" fmla="*/ 722 h 903"/>
                  <a:gd name="T24" fmla="*/ 633 w 847"/>
                  <a:gd name="T25" fmla="*/ 724 h 903"/>
                  <a:gd name="T26" fmla="*/ 807 w 847"/>
                  <a:gd name="T27" fmla="*/ 596 h 903"/>
                  <a:gd name="T28" fmla="*/ 644 w 847"/>
                  <a:gd name="T29" fmla="*/ 510 h 903"/>
                  <a:gd name="T30" fmla="*/ 607 w 847"/>
                  <a:gd name="T31" fmla="*/ 899 h 903"/>
                  <a:gd name="T32" fmla="*/ 837 w 847"/>
                  <a:gd name="T33" fmla="*/ 743 h 903"/>
                  <a:gd name="T34" fmla="*/ 808 w 847"/>
                  <a:gd name="T35" fmla="*/ 737 h 903"/>
                  <a:gd name="T36" fmla="*/ 645 w 847"/>
                  <a:gd name="T37" fmla="*/ 872 h 903"/>
                  <a:gd name="T38" fmla="*/ 481 w 847"/>
                  <a:gd name="T39" fmla="*/ 675 h 903"/>
                  <a:gd name="T40" fmla="*/ 676 w 847"/>
                  <a:gd name="T41" fmla="*/ 543 h 903"/>
                  <a:gd name="T42" fmla="*/ 808 w 847"/>
                  <a:gd name="T43" fmla="*/ 737 h 903"/>
                  <a:gd name="T44" fmla="*/ 284 w 847"/>
                  <a:gd name="T45" fmla="*/ 736 h 903"/>
                  <a:gd name="T46" fmla="*/ 485 w 847"/>
                  <a:gd name="T47" fmla="*/ 536 h 903"/>
                  <a:gd name="T48" fmla="*/ 526 w 847"/>
                  <a:gd name="T49" fmla="*/ 505 h 903"/>
                  <a:gd name="T50" fmla="*/ 732 w 847"/>
                  <a:gd name="T51" fmla="*/ 306 h 903"/>
                  <a:gd name="T52" fmla="*/ 740 w 847"/>
                  <a:gd name="T53" fmla="*/ 494 h 903"/>
                  <a:gd name="T54" fmla="*/ 772 w 847"/>
                  <a:gd name="T55" fmla="*/ 505 h 903"/>
                  <a:gd name="T56" fmla="*/ 772 w 847"/>
                  <a:gd name="T57" fmla="*/ 208 h 903"/>
                  <a:gd name="T58" fmla="*/ 40 w 847"/>
                  <a:gd name="T59" fmla="*/ 167 h 903"/>
                  <a:gd name="T60" fmla="*/ 0 w 847"/>
                  <a:gd name="T61" fmla="*/ 314 h 903"/>
                  <a:gd name="T62" fmla="*/ 0 w 847"/>
                  <a:gd name="T63" fmla="*/ 536 h 903"/>
                  <a:gd name="T64" fmla="*/ 0 w 847"/>
                  <a:gd name="T65" fmla="*/ 751 h 903"/>
                  <a:gd name="T66" fmla="*/ 427 w 847"/>
                  <a:gd name="T67" fmla="*/ 791 h 903"/>
                  <a:gd name="T68" fmla="*/ 32 w 847"/>
                  <a:gd name="T69" fmla="*/ 314 h 903"/>
                  <a:gd name="T70" fmla="*/ 40 w 847"/>
                  <a:gd name="T71" fmla="*/ 306 h 903"/>
                  <a:gd name="T72" fmla="*/ 252 w 847"/>
                  <a:gd name="T73" fmla="*/ 505 h 903"/>
                  <a:gd name="T74" fmla="*/ 32 w 847"/>
                  <a:gd name="T75" fmla="*/ 314 h 903"/>
                  <a:gd name="T76" fmla="*/ 252 w 847"/>
                  <a:gd name="T77" fmla="*/ 536 h 903"/>
                  <a:gd name="T78" fmla="*/ 40 w 847"/>
                  <a:gd name="T79" fmla="*/ 736 h 903"/>
                  <a:gd name="T80" fmla="*/ 32 w 847"/>
                  <a:gd name="T81" fmla="*/ 536 h 903"/>
                  <a:gd name="T82" fmla="*/ 284 w 847"/>
                  <a:gd name="T83" fmla="*/ 505 h 903"/>
                  <a:gd name="T84" fmla="*/ 284 w 847"/>
                  <a:gd name="T85" fmla="*/ 306 h 903"/>
                  <a:gd name="T86" fmla="*/ 495 w 847"/>
                  <a:gd name="T87" fmla="*/ 505 h 903"/>
                  <a:gd name="T88" fmla="*/ 511 w 847"/>
                  <a:gd name="T89" fmla="*/ 207 h 903"/>
                  <a:gd name="T90" fmla="*/ 538 w 847"/>
                  <a:gd name="T91" fmla="*/ 235 h 903"/>
                  <a:gd name="T92" fmla="*/ 483 w 847"/>
                  <a:gd name="T93" fmla="*/ 235 h 903"/>
                  <a:gd name="T94" fmla="*/ 268 w 847"/>
                  <a:gd name="T95" fmla="*/ 207 h 903"/>
                  <a:gd name="T96" fmla="*/ 295 w 847"/>
                  <a:gd name="T97" fmla="*/ 235 h 903"/>
                  <a:gd name="T98" fmla="*/ 241 w 847"/>
                  <a:gd name="T99" fmla="*/ 23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7" h="903">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30000"/>
                  </a:lnSpc>
                </a:pPr>
                <a:endParaRPr lang="zh-CN" altLang="en-US" sz="1100">
                  <a:cs typeface="+mn-ea"/>
                  <a:sym typeface="+mn-lt"/>
                </a:endParaRPr>
              </a:p>
            </p:txBody>
          </p:sp>
        </p:grpSp>
        <p:sp>
          <p:nvSpPr>
            <p:cNvPr id="42" name="前言"/>
            <p:cNvSpPr>
              <a:spLocks noChangeArrowheads="1"/>
            </p:cNvSpPr>
            <p:nvPr/>
          </p:nvSpPr>
          <p:spPr bwMode="auto">
            <a:xfrm>
              <a:off x="3680246" y="5207137"/>
              <a:ext cx="521970" cy="3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80" tIns="60940" rIns="121880" bIns="6094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4400">
                <a:lnSpc>
                  <a:spcPct val="130000"/>
                </a:lnSpc>
                <a:spcBef>
                  <a:spcPct val="0"/>
                </a:spcBef>
                <a:buNone/>
              </a:pPr>
              <a:r>
                <a:rPr lang="zh-CN" altLang="en-US" sz="1100" dirty="0">
                  <a:solidFill>
                    <a:schemeClr val="bg1"/>
                  </a:solidFill>
                  <a:latin typeface="+mn-lt"/>
                  <a:ea typeface="+mn-ea"/>
                  <a:cs typeface="+mn-ea"/>
                  <a:sym typeface="+mn-lt"/>
                </a:rPr>
                <a:t>共赢</a:t>
              </a:r>
              <a:endParaRPr lang="zh-CN" altLang="en-US" sz="1100" dirty="0">
                <a:solidFill>
                  <a:schemeClr val="bg1"/>
                </a:solidFill>
                <a:latin typeface="+mn-lt"/>
                <a:ea typeface="+mn-ea"/>
                <a:cs typeface="+mn-ea"/>
                <a:sym typeface="+mn-lt"/>
              </a:endParaRPr>
            </a:p>
          </p:txBody>
        </p:sp>
      </p:grpSp>
      <p:pic>
        <p:nvPicPr>
          <p:cNvPr id="4" name="图片 3"/>
          <p:cNvPicPr>
            <a:picLocks noChangeAspect="1"/>
          </p:cNvPicPr>
          <p:nvPr/>
        </p:nvPicPr>
        <p:blipFill>
          <a:blip r:embed="rId1"/>
          <a:stretch>
            <a:fillRect/>
          </a:stretch>
        </p:blipFill>
        <p:spPr>
          <a:xfrm>
            <a:off x="6842760" y="-35560"/>
            <a:ext cx="5415280" cy="6896100"/>
          </a:xfrm>
          <a:prstGeom prst="rect">
            <a:avLst/>
          </a:prstGeom>
        </p:spPr>
      </p:pic>
      <p:pic>
        <p:nvPicPr>
          <p:cNvPr id="2" name="图片 1" descr="Logo"/>
          <p:cNvPicPr>
            <a:picLocks noChangeAspect="1"/>
          </p:cNvPicPr>
          <p:nvPr/>
        </p:nvPicPr>
        <p:blipFill>
          <a:blip r:embed="rId2"/>
          <a:stretch>
            <a:fillRect/>
          </a:stretch>
        </p:blipFill>
        <p:spPr>
          <a:xfrm>
            <a:off x="212090" y="261620"/>
            <a:ext cx="1473200" cy="1473200"/>
          </a:xfrm>
          <a:prstGeom prst="rect">
            <a:avLst/>
          </a:prstGeom>
        </p:spPr>
      </p:pic>
      <p:sp>
        <p:nvSpPr>
          <p:cNvPr id="6" name="文本框 5"/>
          <p:cNvSpPr txBox="1"/>
          <p:nvPr/>
        </p:nvSpPr>
        <p:spPr>
          <a:xfrm>
            <a:off x="753745" y="1121410"/>
            <a:ext cx="5737860" cy="337185"/>
          </a:xfrm>
          <a:prstGeom prst="rect">
            <a:avLst/>
          </a:prstGeom>
          <a:noFill/>
        </p:spPr>
        <p:txBody>
          <a:bodyPr wrap="square" rtlCol="0">
            <a:spAutoFit/>
          </a:bodyPr>
          <a:p>
            <a:r>
              <a:rPr lang="en-US" altLang="zh-CN" sz="1600"/>
              <a:t>CHENGDU PURUI POLYMER ENGINEERING CO., LTD</a:t>
            </a:r>
            <a:endParaRPr lang="en-US" altLang="zh-CN" sz="16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3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20"/>
                                            </p:tgtEl>
                                            <p:attrNameLst>
                                              <p:attrName>ppt_y</p:attrName>
                                            </p:attrNameLst>
                                          </p:cBhvr>
                                          <p:tavLst>
                                            <p:tav tm="0">
                                              <p:val>
                                                <p:strVal val="#ppt_y"/>
                                              </p:val>
                                            </p:tav>
                                            <p:tav tm="100000">
                                              <p:val>
                                                <p:strVal val="#ppt_y"/>
                                              </p:val>
                                            </p:tav>
                                          </p:tavLst>
                                        </p:anim>
                                        <p:anim calcmode="lin" valueType="num">
                                          <p:cBhvr>
                                            <p:cTn id="9" dur="3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20"/>
                                            </p:tgtEl>
                                          </p:cBhvr>
                                        </p:animEffect>
                                      </p:childTnLst>
                                    </p:cTn>
                                  </p:par>
                                  <p:par>
                                    <p:cTn id="12" presetID="2" presetClass="entr" presetSubtype="2" fill="hold" nodeType="withEffect" p14:presetBounceEnd="40000">
                                      <p:stCondLst>
                                        <p:cond delay="250"/>
                                      </p:stCondLst>
                                      <p:childTnLst>
                                        <p:set>
                                          <p:cBhvr>
                                            <p:cTn id="13" dur="1" fill="hold">
                                              <p:stCondLst>
                                                <p:cond delay="0"/>
                                              </p:stCondLst>
                                            </p:cTn>
                                            <p:tgtEl>
                                              <p:spTgt spid="25"/>
                                            </p:tgtEl>
                                            <p:attrNameLst>
                                              <p:attrName>style.visibility</p:attrName>
                                            </p:attrNameLst>
                                          </p:cBhvr>
                                          <p:to>
                                            <p:strVal val="visible"/>
                                          </p:to>
                                        </p:set>
                                        <p:anim calcmode="lin" valueType="num" p14:bounceEnd="40000">
                                          <p:cBhvr additive="base">
                                            <p:cTn id="14" dur="750" fill="hold"/>
                                            <p:tgtEl>
                                              <p:spTgt spid="25"/>
                                            </p:tgtEl>
                                            <p:attrNameLst>
                                              <p:attrName>ppt_x</p:attrName>
                                            </p:attrNameLst>
                                          </p:cBhvr>
                                          <p:tavLst>
                                            <p:tav tm="0">
                                              <p:val>
                                                <p:strVal val="1+#ppt_w/2"/>
                                              </p:val>
                                            </p:tav>
                                            <p:tav tm="100000">
                                              <p:val>
                                                <p:strVal val="#ppt_x"/>
                                              </p:val>
                                            </p:tav>
                                          </p:tavLst>
                                        </p:anim>
                                        <p:anim calcmode="lin" valueType="num" p14:bounceEnd="40000">
                                          <p:cBhvr additive="base">
                                            <p:cTn id="15" dur="750" fill="hold"/>
                                            <p:tgtEl>
                                              <p:spTgt spid="25"/>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14:presetBounceEnd="40000">
                                      <p:stCondLst>
                                        <p:cond delay="750"/>
                                      </p:stCondLst>
                                      <p:childTnLst>
                                        <p:set>
                                          <p:cBhvr>
                                            <p:cTn id="17" dur="1" fill="hold">
                                              <p:stCondLst>
                                                <p:cond delay="0"/>
                                              </p:stCondLst>
                                            </p:cTn>
                                            <p:tgtEl>
                                              <p:spTgt spid="35"/>
                                            </p:tgtEl>
                                            <p:attrNameLst>
                                              <p:attrName>style.visibility</p:attrName>
                                            </p:attrNameLst>
                                          </p:cBhvr>
                                          <p:to>
                                            <p:strVal val="visible"/>
                                          </p:to>
                                        </p:set>
                                        <p:anim calcmode="lin" valueType="num" p14:bounceEnd="40000">
                                          <p:cBhvr additive="base">
                                            <p:cTn id="18" dur="750" fill="hold"/>
                                            <p:tgtEl>
                                              <p:spTgt spid="35"/>
                                            </p:tgtEl>
                                            <p:attrNameLst>
                                              <p:attrName>ppt_x</p:attrName>
                                            </p:attrNameLst>
                                          </p:cBhvr>
                                          <p:tavLst>
                                            <p:tav tm="0">
                                              <p:val>
                                                <p:strVal val="1+#ppt_w/2"/>
                                              </p:val>
                                            </p:tav>
                                            <p:tav tm="100000">
                                              <p:val>
                                                <p:strVal val="#ppt_x"/>
                                              </p:val>
                                            </p:tav>
                                          </p:tavLst>
                                        </p:anim>
                                        <p:anim calcmode="lin" valueType="num" p14:bounceEnd="40000">
                                          <p:cBhvr additive="base">
                                            <p:cTn id="19" dur="750" fill="hold"/>
                                            <p:tgtEl>
                                              <p:spTgt spid="3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14:presetBounceEnd="40000">
                                      <p:stCondLst>
                                        <p:cond delay="1000"/>
                                      </p:stCondLst>
                                      <p:childTnLst>
                                        <p:set>
                                          <p:cBhvr>
                                            <p:cTn id="21" dur="1" fill="hold">
                                              <p:stCondLst>
                                                <p:cond delay="0"/>
                                              </p:stCondLst>
                                            </p:cTn>
                                            <p:tgtEl>
                                              <p:spTgt spid="40"/>
                                            </p:tgtEl>
                                            <p:attrNameLst>
                                              <p:attrName>style.visibility</p:attrName>
                                            </p:attrNameLst>
                                          </p:cBhvr>
                                          <p:to>
                                            <p:strVal val="visible"/>
                                          </p:to>
                                        </p:set>
                                        <p:anim calcmode="lin" valueType="num" p14:bounceEnd="40000">
                                          <p:cBhvr additive="base">
                                            <p:cTn id="22" dur="750" fill="hold"/>
                                            <p:tgtEl>
                                              <p:spTgt spid="40"/>
                                            </p:tgtEl>
                                            <p:attrNameLst>
                                              <p:attrName>ppt_x</p:attrName>
                                            </p:attrNameLst>
                                          </p:cBhvr>
                                          <p:tavLst>
                                            <p:tav tm="0">
                                              <p:val>
                                                <p:strVal val="1+#ppt_w/2"/>
                                              </p:val>
                                            </p:tav>
                                            <p:tav tm="100000">
                                              <p:val>
                                                <p:strVal val="#ppt_x"/>
                                              </p:val>
                                            </p:tav>
                                          </p:tavLst>
                                        </p:anim>
                                        <p:anim calcmode="lin" valueType="num" p14:bounceEnd="40000">
                                          <p:cBhvr additive="base">
                                            <p:cTn id="23" dur="75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3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20"/>
                                            </p:tgtEl>
                                            <p:attrNameLst>
                                              <p:attrName>ppt_y</p:attrName>
                                            </p:attrNameLst>
                                          </p:cBhvr>
                                          <p:tavLst>
                                            <p:tav tm="0">
                                              <p:val>
                                                <p:strVal val="#ppt_y"/>
                                              </p:val>
                                            </p:tav>
                                            <p:tav tm="100000">
                                              <p:val>
                                                <p:strVal val="#ppt_y"/>
                                              </p:val>
                                            </p:tav>
                                          </p:tavLst>
                                        </p:anim>
                                        <p:anim calcmode="lin" valueType="num">
                                          <p:cBhvr>
                                            <p:cTn id="9" dur="3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20"/>
                                            </p:tgtEl>
                                          </p:cBhvr>
                                        </p:animEffect>
                                      </p:childTnLst>
                                    </p:cTn>
                                  </p:par>
                                  <p:par>
                                    <p:cTn id="12" presetID="2" presetClass="entr" presetSubtype="2" fill="hold" nodeType="withEffect">
                                      <p:stCondLst>
                                        <p:cond delay="25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750" fill="hold"/>
                                            <p:tgtEl>
                                              <p:spTgt spid="25"/>
                                            </p:tgtEl>
                                            <p:attrNameLst>
                                              <p:attrName>ppt_x</p:attrName>
                                            </p:attrNameLst>
                                          </p:cBhvr>
                                          <p:tavLst>
                                            <p:tav tm="0">
                                              <p:val>
                                                <p:strVal val="1+#ppt_w/2"/>
                                              </p:val>
                                            </p:tav>
                                            <p:tav tm="100000">
                                              <p:val>
                                                <p:strVal val="#ppt_x"/>
                                              </p:val>
                                            </p:tav>
                                          </p:tavLst>
                                        </p:anim>
                                        <p:anim calcmode="lin" valueType="num">
                                          <p:cBhvr additive="base">
                                            <p:cTn id="15" dur="750" fill="hold"/>
                                            <p:tgtEl>
                                              <p:spTgt spid="25"/>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75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750" fill="hold"/>
                                            <p:tgtEl>
                                              <p:spTgt spid="35"/>
                                            </p:tgtEl>
                                            <p:attrNameLst>
                                              <p:attrName>ppt_x</p:attrName>
                                            </p:attrNameLst>
                                          </p:cBhvr>
                                          <p:tavLst>
                                            <p:tav tm="0">
                                              <p:val>
                                                <p:strVal val="1+#ppt_w/2"/>
                                              </p:val>
                                            </p:tav>
                                            <p:tav tm="100000">
                                              <p:val>
                                                <p:strVal val="#ppt_x"/>
                                              </p:val>
                                            </p:tav>
                                          </p:tavLst>
                                        </p:anim>
                                        <p:anim calcmode="lin" valueType="num">
                                          <p:cBhvr additive="base">
                                            <p:cTn id="19" dur="750" fill="hold"/>
                                            <p:tgtEl>
                                              <p:spTgt spid="3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100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750" fill="hold"/>
                                            <p:tgtEl>
                                              <p:spTgt spid="40"/>
                                            </p:tgtEl>
                                            <p:attrNameLst>
                                              <p:attrName>ppt_x</p:attrName>
                                            </p:attrNameLst>
                                          </p:cBhvr>
                                          <p:tavLst>
                                            <p:tav tm="0">
                                              <p:val>
                                                <p:strVal val="1+#ppt_w/2"/>
                                              </p:val>
                                            </p:tav>
                                            <p:tav tm="100000">
                                              <p:val>
                                                <p:strVal val="#ppt_x"/>
                                              </p:val>
                                            </p:tav>
                                          </p:tavLst>
                                        </p:anim>
                                        <p:anim calcmode="lin" valueType="num">
                                          <p:cBhvr additive="base">
                                            <p:cTn id="23" dur="75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255270" y="283210"/>
            <a:ext cx="4039235" cy="86804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155700" y="436880"/>
            <a:ext cx="3763645" cy="460375"/>
          </a:xfrm>
          <a:prstGeom prst="rect">
            <a:avLst/>
          </a:prstGeom>
          <a:noFill/>
        </p:spPr>
        <p:txBody>
          <a:bodyPr wrap="square" rtlCol="0">
            <a:spAutoFit/>
          </a:bodyPr>
          <a:p>
            <a:r>
              <a:rPr lang="en-US" altLang="zh-CN" sz="2400" b="1"/>
              <a:t>Profile</a:t>
            </a:r>
            <a:endParaRPr lang="en-US" altLang="zh-CN" sz="2400" b="1"/>
          </a:p>
        </p:txBody>
      </p:sp>
      <p:sp>
        <p:nvSpPr>
          <p:cNvPr id="3" name="Title 6"/>
          <p:cNvSpPr txBox="1"/>
          <p:nvPr>
            <p:custDataLst>
              <p:tags r:id="rId1"/>
            </p:custDataLst>
          </p:nvPr>
        </p:nvSpPr>
        <p:spPr>
          <a:xfrm>
            <a:off x="1155700" y="1358900"/>
            <a:ext cx="10697210" cy="278193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auto">
              <a:lnSpc>
                <a:spcPct val="130000"/>
              </a:lnSpc>
              <a:spcBef>
                <a:spcPts val="755"/>
              </a:spcBef>
              <a:spcAft>
                <a:spcPts val="0"/>
              </a:spcAft>
              <a:buSzPct val="100000"/>
              <a:buFont typeface="+mj-lt"/>
            </a:pPr>
            <a:r>
              <a:rPr lang="zh-CN" altLang="en-US" sz="1400" spc="137"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PURUI group has been in the field of plastic recycling, and the waste battery recycling, such as the waste lithium-ion batteries, lead acid battery recycling. Estalished in 2006, we started from manufacturing and research on the plastic pelletizing machines, expanded to the all kinds of plastic(waste electrical and electronic, post indutrial plastic waste, post customer plastic waste, and the lithum battry etc) recycling line including the crushing </a:t>
            </a:r>
            <a:r>
              <a:rPr altLang="zh-CN" sz="1400" spc="137"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sorting </a:t>
            </a:r>
            <a:r>
              <a:rPr lang="zh-CN" altLang="en-US" sz="1400" spc="137"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washing machine etc.</a:t>
            </a:r>
            <a:r>
              <a:rPr altLang="zh-CN" sz="1400" spc="137"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altLang="zh-CN" sz="1400" spc="137"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ct val="130000"/>
              </a:lnSpc>
              <a:spcBef>
                <a:spcPts val="755"/>
              </a:spcBef>
              <a:spcAft>
                <a:spcPts val="0"/>
              </a:spcAft>
              <a:buSzPct val="100000"/>
              <a:buFont typeface="+mj-lt"/>
            </a:pPr>
            <a:endParaRPr altLang="zh-CN" sz="1400" spc="137"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ct val="130000"/>
              </a:lnSpc>
              <a:spcBef>
                <a:spcPts val="755"/>
              </a:spcBef>
              <a:spcAft>
                <a:spcPts val="0"/>
              </a:spcAft>
              <a:buSzPct val="100000"/>
              <a:buFont typeface="+mj-lt"/>
            </a:pPr>
            <a:r>
              <a:rPr altLang="zh-CN" sz="1400" spc="137"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Our Lithium battery and lead acid recycling plant locats in Hunan province. We worked with zhongnan university and with 5 patents, 2 invention patents. We will offer the advanced technology for the lithium battery recycling. In China we have 5 lines of the lithium battery recycling.  </a:t>
            </a:r>
            <a:endParaRPr altLang="zh-CN" sz="1400" spc="137"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00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图片_20200330112204"/>
          <p:cNvPicPr>
            <a:picLocks noChangeAspect="1"/>
          </p:cNvPicPr>
          <p:nvPr/>
        </p:nvPicPr>
        <p:blipFill>
          <a:blip r:embed="rId1"/>
          <a:stretch>
            <a:fillRect/>
          </a:stretch>
        </p:blipFill>
        <p:spPr>
          <a:xfrm>
            <a:off x="26035" y="3961130"/>
            <a:ext cx="4775200" cy="2813685"/>
          </a:xfrm>
          <a:prstGeom prst="rect">
            <a:avLst/>
          </a:prstGeom>
        </p:spPr>
      </p:pic>
      <p:grpSp>
        <p:nvGrpSpPr>
          <p:cNvPr id="10" name="组合 9"/>
          <p:cNvGrpSpPr/>
          <p:nvPr/>
        </p:nvGrpSpPr>
        <p:grpSpPr>
          <a:xfrm>
            <a:off x="5365115" y="4234180"/>
            <a:ext cx="6567170" cy="687705"/>
            <a:chOff x="4938208" y="4824839"/>
            <a:chExt cx="4465320" cy="743827"/>
          </a:xfrm>
        </p:grpSpPr>
        <p:sp>
          <p:nvSpPr>
            <p:cNvPr id="11" name="Subtitle 2"/>
            <p:cNvSpPr txBox="1"/>
            <p:nvPr/>
          </p:nvSpPr>
          <p:spPr>
            <a:xfrm>
              <a:off x="4938208" y="4824839"/>
              <a:ext cx="4465320" cy="4140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zh-CN" altLang="en-US" sz="1400" b="1" spc="300" dirty="0">
                  <a:solidFill>
                    <a:schemeClr val="tx1">
                      <a:lumMod val="85000"/>
                      <a:lumOff val="15000"/>
                    </a:schemeClr>
                  </a:solidFill>
                  <a:cs typeface="+mn-ea"/>
                  <a:sym typeface="+mn-lt"/>
                </a:rPr>
                <a:t>Complete set of equipment for crushing and sorting waste lithium-ion batteries</a:t>
              </a:r>
              <a:endParaRPr lang="zh-CN" altLang="en-US" sz="1400" b="1" spc="300" dirty="0">
                <a:solidFill>
                  <a:schemeClr val="tx1">
                    <a:lumMod val="85000"/>
                    <a:lumOff val="15000"/>
                  </a:schemeClr>
                </a:solidFill>
                <a:cs typeface="+mn-ea"/>
                <a:sym typeface="+mn-lt"/>
              </a:endParaRPr>
            </a:p>
          </p:txBody>
        </p:sp>
        <p:sp>
          <p:nvSpPr>
            <p:cNvPr id="12" name="圆角矩形 11"/>
            <p:cNvSpPr/>
            <p:nvPr/>
          </p:nvSpPr>
          <p:spPr>
            <a:xfrm>
              <a:off x="5285401" y="5492506"/>
              <a:ext cx="3833634" cy="76160"/>
            </a:xfrm>
            <a:prstGeom prst="roundRect">
              <a:avLst>
                <a:gd name="adj" fmla="val 50000"/>
              </a:avLst>
            </a:prstGeom>
            <a:gradFill>
              <a:gsLst>
                <a:gs pos="0">
                  <a:srgbClr val="46A2D0"/>
                </a:gs>
                <a:gs pos="100000">
                  <a:srgbClr val="1D6AA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grpSp>
      <p:grpSp>
        <p:nvGrpSpPr>
          <p:cNvPr id="15" name="组合 14"/>
          <p:cNvGrpSpPr/>
          <p:nvPr/>
        </p:nvGrpSpPr>
        <p:grpSpPr>
          <a:xfrm>
            <a:off x="5666740" y="4921250"/>
            <a:ext cx="5669915" cy="2819729"/>
            <a:chOff x="-61593" y="1563499"/>
            <a:chExt cx="5669915" cy="2469587"/>
          </a:xfrm>
        </p:grpSpPr>
        <p:sp>
          <p:nvSpPr>
            <p:cNvPr id="22" name="文本框 21"/>
            <p:cNvSpPr txBox="1"/>
            <p:nvPr/>
          </p:nvSpPr>
          <p:spPr>
            <a:xfrm>
              <a:off x="-61593" y="1762889"/>
              <a:ext cx="5669915" cy="2270197"/>
            </a:xfrm>
            <a:prstGeom prst="rect">
              <a:avLst/>
            </a:prstGeom>
            <a:noFill/>
          </p:spPr>
          <p:txBody>
            <a:bodyPr wrap="square" rtlCol="0">
              <a:spAutoFit/>
              <a:scene3d>
                <a:camera prst="orthographicFront"/>
                <a:lightRig rig="threePt" dir="t"/>
              </a:scene3d>
              <a:sp3d contourW="12700"/>
            </a:bodyPr>
            <a:lstStyle/>
            <a:p>
              <a:pPr algn="l">
                <a:lnSpc>
                  <a:spcPct val="125000"/>
                </a:lnSpc>
              </a:pPr>
              <a:r>
                <a:rPr lang="zh-CN" altLang="en-US" sz="1000" dirty="0">
                  <a:solidFill>
                    <a:schemeClr val="bg1">
                      <a:lumMod val="50000"/>
                    </a:schemeClr>
                  </a:solidFill>
                  <a:cs typeface="+mn-ea"/>
                  <a:sym typeface="+mn-lt"/>
                </a:rPr>
                <a:t>"Waste lithium ion crushing and sorting equipment and technology" has established an industrial demonstration line with an annual processing capacity of 5000t/a. Considering the large process of lithium battery recovery, aiming at resource regeneration and maximization of benefits, "charged crushing - electrolyte pretreatment - high temperature pyrolysis - full-component physical separation process" is adopted to effectively solve the problem of long discharge cycle of brine, Electrolyte water pollution, easy short-circuit discharge during crushing, incomplete stripping of positive and negative powder, high content of copper scraps and aluminum scraps in electrode powder, fluoride pollution and other technical problems in the industry. The separator, pile head shell, copper foil, aluminum foil, positive and negative electrode powder in the waste lithium-ion battery are recycled safely, environmentally friendly and efficient, and the recycling of resources is realized. The recovery rate of pole powder is ≥96% and the grade is ≥98%. Through online oxygen content + temperature detection + video monitoring, PLC plus position computer centralized chain control.</a:t>
              </a:r>
              <a:endParaRPr lang="zh-CN" altLang="en-US" sz="1000" dirty="0">
                <a:solidFill>
                  <a:schemeClr val="bg1">
                    <a:lumMod val="50000"/>
                  </a:schemeClr>
                </a:solidFill>
                <a:cs typeface="+mn-ea"/>
                <a:sym typeface="+mn-lt"/>
              </a:endParaRPr>
            </a:p>
          </p:txBody>
        </p:sp>
        <p:sp>
          <p:nvSpPr>
            <p:cNvPr id="25" name="文本框 24"/>
            <p:cNvSpPr txBox="1"/>
            <p:nvPr/>
          </p:nvSpPr>
          <p:spPr>
            <a:xfrm>
              <a:off x="82552" y="1563499"/>
              <a:ext cx="309880" cy="583565"/>
            </a:xfrm>
            <a:prstGeom prst="rect">
              <a:avLst/>
            </a:prstGeom>
            <a:noFill/>
          </p:spPr>
          <p:txBody>
            <a:bodyPr wrap="square" rtlCol="0">
              <a:spAutoFit/>
              <a:scene3d>
                <a:camera prst="orthographicFront"/>
                <a:lightRig rig="threePt" dir="t"/>
              </a:scene3d>
              <a:sp3d contourW="12700"/>
            </a:bodyPr>
            <a:lstStyle/>
            <a:p>
              <a:endParaRPr lang="en-US" altLang="zh-CN" sz="3200" b="1" dirty="0">
                <a:solidFill>
                  <a:schemeClr val="tx1">
                    <a:lumMod val="75000"/>
                    <a:lumOff val="25000"/>
                  </a:schemeClr>
                </a:solidFill>
                <a:cs typeface="+mn-ea"/>
                <a:sym typeface="+mn-lt"/>
              </a:endParaRPr>
            </a:p>
          </p:txBody>
        </p:sp>
      </p:grpSp>
      <p:pic>
        <p:nvPicPr>
          <p:cNvPr id="7" name="图片 6"/>
          <p:cNvPicPr>
            <a:picLocks noChangeAspect="1"/>
          </p:cNvPicPr>
          <p:nvPr/>
        </p:nvPicPr>
        <p:blipFill>
          <a:blip r:embed="rId2"/>
          <a:stretch>
            <a:fillRect/>
          </a:stretch>
        </p:blipFill>
        <p:spPr>
          <a:xfrm>
            <a:off x="26035" y="5715"/>
            <a:ext cx="4775200" cy="3886835"/>
          </a:xfrm>
          <a:prstGeom prst="rect">
            <a:avLst/>
          </a:prstGeom>
        </p:spPr>
      </p:pic>
      <p:pic>
        <p:nvPicPr>
          <p:cNvPr id="13" name="图片 12"/>
          <p:cNvPicPr>
            <a:picLocks noChangeAspect="1"/>
          </p:cNvPicPr>
          <p:nvPr/>
        </p:nvPicPr>
        <p:blipFill>
          <a:blip r:embed="rId3"/>
          <a:stretch>
            <a:fillRect/>
          </a:stretch>
        </p:blipFill>
        <p:spPr>
          <a:xfrm>
            <a:off x="4973320" y="125095"/>
            <a:ext cx="7136765" cy="4051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8" name="图片 1"/>
          <p:cNvPicPr>
            <a:picLocks noChangeAspect="1"/>
          </p:cNvPicPr>
          <p:nvPr/>
        </p:nvPicPr>
        <p:blipFill>
          <a:blip r:embed="rId1"/>
          <a:stretch>
            <a:fillRect/>
          </a:stretch>
        </p:blipFill>
        <p:spPr>
          <a:xfrm>
            <a:off x="9600565" y="1533525"/>
            <a:ext cx="2503805" cy="2258060"/>
          </a:xfrm>
          <a:prstGeom prst="rect">
            <a:avLst/>
          </a:prstGeom>
          <a:noFill/>
          <a:ln w="9525">
            <a:noFill/>
          </a:ln>
        </p:spPr>
      </p:pic>
      <p:pic>
        <p:nvPicPr>
          <p:cNvPr id="10249" name="图片 6"/>
          <p:cNvPicPr>
            <a:picLocks noChangeAspect="1"/>
          </p:cNvPicPr>
          <p:nvPr/>
        </p:nvPicPr>
        <p:blipFill>
          <a:blip r:embed="rId2"/>
          <a:stretch>
            <a:fillRect/>
          </a:stretch>
        </p:blipFill>
        <p:spPr>
          <a:xfrm>
            <a:off x="6485255" y="1483995"/>
            <a:ext cx="2681605" cy="2307590"/>
          </a:xfrm>
          <a:prstGeom prst="rect">
            <a:avLst/>
          </a:prstGeom>
          <a:noFill/>
          <a:ln w="9525">
            <a:noFill/>
          </a:ln>
        </p:spPr>
      </p:pic>
      <p:pic>
        <p:nvPicPr>
          <p:cNvPr id="8201" name="图片 2"/>
          <p:cNvPicPr>
            <a:picLocks noChangeAspect="1"/>
          </p:cNvPicPr>
          <p:nvPr/>
        </p:nvPicPr>
        <p:blipFill>
          <a:blip r:embed="rId3"/>
          <a:stretch>
            <a:fillRect/>
          </a:stretch>
        </p:blipFill>
        <p:spPr>
          <a:xfrm>
            <a:off x="3401060" y="1492250"/>
            <a:ext cx="2559685" cy="2202815"/>
          </a:xfrm>
          <a:prstGeom prst="rect">
            <a:avLst/>
          </a:prstGeom>
          <a:noFill/>
          <a:ln w="9525">
            <a:noFill/>
          </a:ln>
        </p:spPr>
      </p:pic>
      <p:pic>
        <p:nvPicPr>
          <p:cNvPr id="19" name="图片 6"/>
          <p:cNvPicPr>
            <a:picLocks noChangeAspect="1"/>
          </p:cNvPicPr>
          <p:nvPr/>
        </p:nvPicPr>
        <p:blipFill>
          <a:blip r:embed="rId4"/>
          <a:stretch>
            <a:fillRect/>
          </a:stretch>
        </p:blipFill>
        <p:spPr>
          <a:xfrm>
            <a:off x="395605" y="1492885"/>
            <a:ext cx="2573020" cy="2202180"/>
          </a:xfrm>
          <a:prstGeom prst="rect">
            <a:avLst/>
          </a:prstGeom>
          <a:noFill/>
          <a:ln w="9525">
            <a:noFill/>
          </a:ln>
        </p:spPr>
      </p:pic>
      <p:grpSp>
        <p:nvGrpSpPr>
          <p:cNvPr id="14" name="组合 13"/>
          <p:cNvGrpSpPr/>
          <p:nvPr/>
        </p:nvGrpSpPr>
        <p:grpSpPr>
          <a:xfrm>
            <a:off x="3742055" y="99060"/>
            <a:ext cx="8361680" cy="709930"/>
            <a:chOff x="8162005" y="-198817"/>
            <a:chExt cx="6959600" cy="637181"/>
          </a:xfrm>
        </p:grpSpPr>
        <p:sp>
          <p:nvSpPr>
            <p:cNvPr id="15" name="Subtitle 2"/>
            <p:cNvSpPr txBox="1"/>
            <p:nvPr/>
          </p:nvSpPr>
          <p:spPr>
            <a:xfrm>
              <a:off x="8162005" y="-198817"/>
              <a:ext cx="6959600" cy="30861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zh-CN" altLang="en-US" b="1" spc="300" dirty="0">
                  <a:solidFill>
                    <a:schemeClr val="tx1">
                      <a:lumMod val="85000"/>
                      <a:lumOff val="15000"/>
                    </a:schemeClr>
                  </a:solidFill>
                  <a:cs typeface="+mn-ea"/>
                  <a:sym typeface="+mn-lt"/>
                </a:rPr>
                <a:t>Types of waste lithium battery raw materials</a:t>
              </a:r>
              <a:endParaRPr lang="zh-CN" altLang="en-US" b="1" spc="300" dirty="0">
                <a:solidFill>
                  <a:schemeClr val="tx1">
                    <a:lumMod val="85000"/>
                    <a:lumOff val="15000"/>
                  </a:schemeClr>
                </a:solidFill>
                <a:cs typeface="+mn-ea"/>
                <a:sym typeface="+mn-lt"/>
              </a:endParaRPr>
            </a:p>
          </p:txBody>
        </p:sp>
        <p:sp>
          <p:nvSpPr>
            <p:cNvPr id="16" name="圆角矩形 15"/>
            <p:cNvSpPr/>
            <p:nvPr/>
          </p:nvSpPr>
          <p:spPr>
            <a:xfrm>
              <a:off x="8299421" y="369972"/>
              <a:ext cx="6757704" cy="68392"/>
            </a:xfrm>
            <a:prstGeom prst="roundRect">
              <a:avLst>
                <a:gd name="adj" fmla="val 50000"/>
              </a:avLst>
            </a:prstGeom>
            <a:gradFill>
              <a:gsLst>
                <a:gs pos="0">
                  <a:srgbClr val="46A2D0"/>
                </a:gs>
                <a:gs pos="100000">
                  <a:srgbClr val="1D6AA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grpSp>
      <p:pic>
        <p:nvPicPr>
          <p:cNvPr id="21" name="图片 4"/>
          <p:cNvPicPr>
            <a:picLocks noChangeAspect="1"/>
          </p:cNvPicPr>
          <p:nvPr/>
        </p:nvPicPr>
        <p:blipFill>
          <a:blip r:embed="rId5"/>
          <a:stretch>
            <a:fillRect/>
          </a:stretch>
        </p:blipFill>
        <p:spPr>
          <a:xfrm>
            <a:off x="395605" y="4088765"/>
            <a:ext cx="2496820" cy="2368550"/>
          </a:xfrm>
          <a:prstGeom prst="rect">
            <a:avLst/>
          </a:prstGeom>
          <a:noFill/>
          <a:ln w="9525">
            <a:noFill/>
          </a:ln>
        </p:spPr>
      </p:pic>
      <p:pic>
        <p:nvPicPr>
          <p:cNvPr id="8202" name="图片 6"/>
          <p:cNvPicPr>
            <a:picLocks noChangeAspect="1"/>
          </p:cNvPicPr>
          <p:nvPr/>
        </p:nvPicPr>
        <p:blipFill>
          <a:blip r:embed="rId6"/>
          <a:stretch>
            <a:fillRect/>
          </a:stretch>
        </p:blipFill>
        <p:spPr>
          <a:xfrm>
            <a:off x="3298190" y="4057650"/>
            <a:ext cx="2591435" cy="2486025"/>
          </a:xfrm>
          <a:prstGeom prst="rect">
            <a:avLst/>
          </a:prstGeom>
          <a:noFill/>
          <a:ln w="9525">
            <a:noFill/>
          </a:ln>
        </p:spPr>
      </p:pic>
      <p:pic>
        <p:nvPicPr>
          <p:cNvPr id="10250" name="图片 9"/>
          <p:cNvPicPr>
            <a:picLocks noChangeAspect="1"/>
          </p:cNvPicPr>
          <p:nvPr/>
        </p:nvPicPr>
        <p:blipFill>
          <a:blip r:embed="rId7"/>
          <a:stretch>
            <a:fillRect/>
          </a:stretch>
        </p:blipFill>
        <p:spPr>
          <a:xfrm>
            <a:off x="6485255" y="4058285"/>
            <a:ext cx="2658110" cy="2484120"/>
          </a:xfrm>
          <a:prstGeom prst="rect">
            <a:avLst/>
          </a:prstGeom>
          <a:noFill/>
          <a:ln w="9525">
            <a:noFill/>
          </a:ln>
        </p:spPr>
      </p:pic>
      <p:pic>
        <p:nvPicPr>
          <p:cNvPr id="12297" name="图片 9"/>
          <p:cNvPicPr>
            <a:picLocks noChangeAspect="1"/>
          </p:cNvPicPr>
          <p:nvPr/>
        </p:nvPicPr>
        <p:blipFill>
          <a:blip r:embed="rId8"/>
          <a:stretch>
            <a:fillRect/>
          </a:stretch>
        </p:blipFill>
        <p:spPr>
          <a:xfrm>
            <a:off x="9601835" y="4055110"/>
            <a:ext cx="2501900" cy="2489200"/>
          </a:xfrm>
          <a:prstGeom prst="rect">
            <a:avLst/>
          </a:prstGeom>
          <a:noFill/>
          <a:ln w="9525">
            <a:noFill/>
          </a:ln>
        </p:spPr>
      </p:pic>
      <p:sp>
        <p:nvSpPr>
          <p:cNvPr id="22" name="文本框 21"/>
          <p:cNvSpPr txBox="1"/>
          <p:nvPr/>
        </p:nvSpPr>
        <p:spPr>
          <a:xfrm>
            <a:off x="539750" y="649605"/>
            <a:ext cx="2240280" cy="521970"/>
          </a:xfrm>
          <a:prstGeom prst="rect">
            <a:avLst/>
          </a:prstGeom>
          <a:noFill/>
        </p:spPr>
        <p:txBody>
          <a:bodyPr wrap="square" rtlCol="0">
            <a:spAutoFit/>
          </a:bodyPr>
          <a:p>
            <a:pPr algn="ctr"/>
            <a:endParaRPr lang="zh-CN" altLang="en-US" sz="1400" noProof="0" dirty="0">
              <a:solidFill>
                <a:schemeClr val="accent6"/>
              </a:solidFill>
              <a:effectLst>
                <a:outerShdw blurRad="38100" dist="38100" dir="2700000" algn="tl">
                  <a:srgbClr val="000000">
                    <a:alpha val="43137"/>
                  </a:srgbClr>
                </a:outerShdw>
              </a:effectLst>
              <a:latin typeface="+mn-ea"/>
              <a:sym typeface="+mn-ea"/>
            </a:endParaRPr>
          </a:p>
          <a:p>
            <a:pPr algn="ctr"/>
            <a:r>
              <a:rPr lang="zh-CN" altLang="en-US" sz="1400" noProof="0" dirty="0">
                <a:solidFill>
                  <a:schemeClr val="accent6"/>
                </a:solidFill>
                <a:effectLst>
                  <a:outerShdw blurRad="38100" dist="38100" dir="2700000" algn="tl">
                    <a:srgbClr val="000000">
                      <a:alpha val="43137"/>
                    </a:srgbClr>
                  </a:outerShdw>
                </a:effectLst>
                <a:latin typeface="+mn-ea"/>
                <a:sym typeface="+mn-ea"/>
              </a:rPr>
              <a:t>LiFePO4 raw materials</a:t>
            </a:r>
            <a:endParaRPr lang="zh-CN" altLang="en-US" sz="1400" noProof="0" dirty="0">
              <a:solidFill>
                <a:schemeClr val="accent6"/>
              </a:solidFill>
              <a:effectLst>
                <a:outerShdw blurRad="38100" dist="38100" dir="2700000" algn="tl">
                  <a:srgbClr val="000000">
                    <a:alpha val="43137"/>
                  </a:srgbClr>
                </a:outerShdw>
              </a:effectLst>
              <a:latin typeface="+mn-ea"/>
              <a:sym typeface="+mn-ea"/>
            </a:endParaRPr>
          </a:p>
        </p:txBody>
      </p:sp>
      <p:sp>
        <p:nvSpPr>
          <p:cNvPr id="24" name="文本框 23"/>
          <p:cNvSpPr txBox="1"/>
          <p:nvPr/>
        </p:nvSpPr>
        <p:spPr>
          <a:xfrm>
            <a:off x="9600565" y="894080"/>
            <a:ext cx="2425700" cy="306705"/>
          </a:xfrm>
          <a:prstGeom prst="rect">
            <a:avLst/>
          </a:prstGeom>
          <a:noFill/>
        </p:spPr>
        <p:txBody>
          <a:bodyPr wrap="square" rtlCol="0">
            <a:spAutoFit/>
          </a:bodyPr>
          <a:p>
            <a:pPr algn="ctr"/>
            <a:r>
              <a:rPr lang="zh-CN" altLang="en-US" sz="1400" noProof="0" dirty="0">
                <a:solidFill>
                  <a:schemeClr val="accent6"/>
                </a:solidFill>
                <a:effectLst>
                  <a:outerShdw blurRad="38100" dist="38100" dir="2700000" algn="tl">
                    <a:srgbClr val="000000">
                      <a:alpha val="43137"/>
                    </a:srgbClr>
                  </a:outerShdw>
                </a:effectLst>
                <a:latin typeface="+mn-ea"/>
                <a:sym typeface="+mn-ea"/>
              </a:rPr>
              <a:t>pole piece edge material</a:t>
            </a:r>
            <a:endParaRPr lang="zh-CN" altLang="en-US" sz="1400" noProof="0" dirty="0">
              <a:solidFill>
                <a:schemeClr val="accent6"/>
              </a:solidFill>
              <a:effectLst>
                <a:outerShdw blurRad="38100" dist="38100" dir="2700000" algn="tl">
                  <a:srgbClr val="000000">
                    <a:alpha val="43137"/>
                  </a:srgbClr>
                </a:outerShdw>
              </a:effectLst>
              <a:latin typeface="+mn-ea"/>
              <a:sym typeface="+mn-ea"/>
            </a:endParaRPr>
          </a:p>
        </p:txBody>
      </p:sp>
      <p:sp>
        <p:nvSpPr>
          <p:cNvPr id="27" name="文本框 26"/>
          <p:cNvSpPr txBox="1"/>
          <p:nvPr/>
        </p:nvSpPr>
        <p:spPr>
          <a:xfrm>
            <a:off x="6581140" y="894080"/>
            <a:ext cx="2429510" cy="306705"/>
          </a:xfrm>
          <a:prstGeom prst="rect">
            <a:avLst/>
          </a:prstGeom>
          <a:noFill/>
        </p:spPr>
        <p:txBody>
          <a:bodyPr wrap="square" rtlCol="0">
            <a:spAutoFit/>
          </a:bodyPr>
          <a:p>
            <a:pPr algn="ctr"/>
            <a:r>
              <a:rPr sz="1400" noProof="0" dirty="0">
                <a:solidFill>
                  <a:schemeClr val="accent6"/>
                </a:solidFill>
                <a:effectLst>
                  <a:outerShdw blurRad="38100" dist="38100" dir="2700000" algn="tl">
                    <a:srgbClr val="000000">
                      <a:alpha val="43137"/>
                    </a:srgbClr>
                  </a:outerShdw>
                </a:effectLst>
                <a:latin typeface="+mn-ea"/>
                <a:cs typeface="+mn-ea"/>
                <a:sym typeface="+mn-ea"/>
              </a:rPr>
              <a:t>3C battery raw materials</a:t>
            </a:r>
            <a:endParaRPr sz="1400" noProof="0" dirty="0">
              <a:solidFill>
                <a:schemeClr val="accent6"/>
              </a:solidFill>
              <a:effectLst>
                <a:outerShdw blurRad="38100" dist="38100" dir="2700000" algn="tl">
                  <a:srgbClr val="000000">
                    <a:alpha val="43137"/>
                  </a:srgbClr>
                </a:outerShdw>
              </a:effectLst>
              <a:latin typeface="+mn-ea"/>
              <a:cs typeface="+mn-ea"/>
              <a:sym typeface="+mn-ea"/>
            </a:endParaRPr>
          </a:p>
        </p:txBody>
      </p:sp>
      <p:sp>
        <p:nvSpPr>
          <p:cNvPr id="28" name="文本框 27"/>
          <p:cNvSpPr txBox="1"/>
          <p:nvPr/>
        </p:nvSpPr>
        <p:spPr>
          <a:xfrm>
            <a:off x="3560445" y="894080"/>
            <a:ext cx="2240280" cy="521970"/>
          </a:xfrm>
          <a:prstGeom prst="rect">
            <a:avLst/>
          </a:prstGeom>
          <a:noFill/>
        </p:spPr>
        <p:txBody>
          <a:bodyPr wrap="square" rtlCol="0">
            <a:spAutoFit/>
          </a:bodyPr>
          <a:p>
            <a:pPr marR="0" algn="ctr" defTabSz="914400" eaLnBrk="1" fontAlgn="auto" hangingPunct="1">
              <a:spcBef>
                <a:spcPts val="0"/>
              </a:spcBef>
              <a:spcAft>
                <a:spcPts val="0"/>
              </a:spcAft>
              <a:buClrTx/>
              <a:buSzTx/>
              <a:buFontTx/>
              <a:buNone/>
              <a:defRPr/>
            </a:pPr>
            <a:r>
              <a:rPr lang="zh-CN" altLang="en-US" sz="1400" noProof="0" dirty="0">
                <a:solidFill>
                  <a:schemeClr val="accent6"/>
                </a:solidFill>
                <a:effectLst>
                  <a:outerShdw blurRad="38100" dist="38100" dir="2700000" algn="tl">
                    <a:srgbClr val="000000">
                      <a:alpha val="43137"/>
                    </a:srgbClr>
                  </a:outerShdw>
                </a:effectLst>
                <a:latin typeface="+mn-ea"/>
                <a:sym typeface="+mn-ea"/>
              </a:rPr>
              <a:t>LiNi0.3Co0.3Mn0.3O2</a:t>
            </a:r>
            <a:r>
              <a:rPr lang="en-US" altLang="zh-CN" sz="1400" noProof="0" dirty="0">
                <a:solidFill>
                  <a:schemeClr val="accent6"/>
                </a:solidFill>
                <a:effectLst>
                  <a:outerShdw blurRad="38100" dist="38100" dir="2700000" algn="tl">
                    <a:srgbClr val="000000">
                      <a:alpha val="43137"/>
                    </a:srgbClr>
                  </a:outerShdw>
                </a:effectLst>
                <a:latin typeface="+mn-ea"/>
                <a:sym typeface="+mn-ea"/>
              </a:rPr>
              <a:t> battery</a:t>
            </a:r>
            <a:endParaRPr lang="en-US" altLang="zh-CN" sz="1400" noProof="0" dirty="0">
              <a:solidFill>
                <a:schemeClr val="accent6"/>
              </a:solidFill>
              <a:effectLst>
                <a:outerShdw blurRad="38100" dist="38100" dir="2700000" algn="tl">
                  <a:srgbClr val="000000">
                    <a:alpha val="43137"/>
                  </a:srgbClr>
                </a:outerShdw>
              </a:effectLst>
              <a:latin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4" name="图片 4"/>
          <p:cNvPicPr>
            <a:picLocks noChangeAspect="1"/>
          </p:cNvPicPr>
          <p:nvPr/>
        </p:nvPicPr>
        <p:blipFill>
          <a:blip r:embed="rId1"/>
          <a:stretch>
            <a:fillRect/>
          </a:stretch>
        </p:blipFill>
        <p:spPr>
          <a:xfrm>
            <a:off x="6497320" y="4234815"/>
            <a:ext cx="2637790" cy="2409190"/>
          </a:xfrm>
          <a:prstGeom prst="rect">
            <a:avLst/>
          </a:prstGeom>
          <a:noFill/>
          <a:ln w="9525">
            <a:noFill/>
          </a:ln>
        </p:spPr>
      </p:pic>
      <p:pic>
        <p:nvPicPr>
          <p:cNvPr id="13321" name="图片 2"/>
          <p:cNvPicPr>
            <a:picLocks noChangeAspect="1"/>
          </p:cNvPicPr>
          <p:nvPr/>
        </p:nvPicPr>
        <p:blipFill>
          <a:blip r:embed="rId2"/>
          <a:stretch>
            <a:fillRect/>
          </a:stretch>
        </p:blipFill>
        <p:spPr>
          <a:xfrm>
            <a:off x="9651365" y="1538605"/>
            <a:ext cx="2336165" cy="2271395"/>
          </a:xfrm>
          <a:prstGeom prst="rect">
            <a:avLst/>
          </a:prstGeom>
          <a:noFill/>
          <a:ln w="9525">
            <a:noFill/>
          </a:ln>
        </p:spPr>
      </p:pic>
      <p:pic>
        <p:nvPicPr>
          <p:cNvPr id="11273" name="图片 2"/>
          <p:cNvPicPr>
            <a:picLocks noChangeAspect="1"/>
          </p:cNvPicPr>
          <p:nvPr/>
        </p:nvPicPr>
        <p:blipFill>
          <a:blip r:embed="rId3"/>
          <a:stretch>
            <a:fillRect/>
          </a:stretch>
        </p:blipFill>
        <p:spPr>
          <a:xfrm>
            <a:off x="6496685" y="1537970"/>
            <a:ext cx="2639060" cy="2272030"/>
          </a:xfrm>
          <a:prstGeom prst="rect">
            <a:avLst/>
          </a:prstGeom>
          <a:noFill/>
          <a:ln w="9525">
            <a:noFill/>
          </a:ln>
        </p:spPr>
      </p:pic>
      <p:pic>
        <p:nvPicPr>
          <p:cNvPr id="7177" name="图片 1"/>
          <p:cNvPicPr>
            <a:picLocks noChangeAspect="1"/>
          </p:cNvPicPr>
          <p:nvPr/>
        </p:nvPicPr>
        <p:blipFill>
          <a:blip r:embed="rId4"/>
          <a:stretch>
            <a:fillRect/>
          </a:stretch>
        </p:blipFill>
        <p:spPr>
          <a:xfrm>
            <a:off x="593090" y="1588135"/>
            <a:ext cx="2449830" cy="2221230"/>
          </a:xfrm>
          <a:prstGeom prst="rect">
            <a:avLst/>
          </a:prstGeom>
          <a:noFill/>
          <a:ln w="9525">
            <a:noFill/>
          </a:ln>
        </p:spPr>
      </p:pic>
      <p:grpSp>
        <p:nvGrpSpPr>
          <p:cNvPr id="14" name="组合 13"/>
          <p:cNvGrpSpPr/>
          <p:nvPr/>
        </p:nvGrpSpPr>
        <p:grpSpPr>
          <a:xfrm>
            <a:off x="3655746" y="254050"/>
            <a:ext cx="5887720" cy="612775"/>
            <a:chOff x="8161370" y="51373"/>
            <a:chExt cx="5887720" cy="612775"/>
          </a:xfrm>
        </p:grpSpPr>
        <p:sp>
          <p:nvSpPr>
            <p:cNvPr id="15" name="Subtitle 2"/>
            <p:cNvSpPr txBox="1"/>
            <p:nvPr/>
          </p:nvSpPr>
          <p:spPr>
            <a:xfrm>
              <a:off x="8161370" y="51373"/>
              <a:ext cx="5887720" cy="3422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zh-CN" altLang="en-US" dirty="0">
                  <a:solidFill>
                    <a:schemeClr val="tx1"/>
                  </a:solidFill>
                  <a:sym typeface="+mn-ea"/>
                </a:rPr>
                <a:t>Waste lithium battery crushing material</a:t>
              </a:r>
              <a:endParaRPr lang="zh-CN" altLang="en-US" dirty="0">
                <a:solidFill>
                  <a:schemeClr val="tx1"/>
                </a:solidFill>
                <a:sym typeface="+mn-ea"/>
              </a:endParaRPr>
            </a:p>
          </p:txBody>
        </p:sp>
        <p:sp>
          <p:nvSpPr>
            <p:cNvPr id="16" name="圆角矩形 15"/>
            <p:cNvSpPr/>
            <p:nvPr/>
          </p:nvSpPr>
          <p:spPr>
            <a:xfrm>
              <a:off x="8379810" y="587948"/>
              <a:ext cx="5392420" cy="76200"/>
            </a:xfrm>
            <a:prstGeom prst="roundRect">
              <a:avLst>
                <a:gd name="adj" fmla="val 50000"/>
              </a:avLst>
            </a:prstGeom>
            <a:gradFill>
              <a:gsLst>
                <a:gs pos="0">
                  <a:srgbClr val="46A2D0"/>
                </a:gs>
                <a:gs pos="100000">
                  <a:srgbClr val="1D6AA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grpSp>
      <p:sp>
        <p:nvSpPr>
          <p:cNvPr id="22" name="文本框 21"/>
          <p:cNvSpPr txBox="1"/>
          <p:nvPr/>
        </p:nvSpPr>
        <p:spPr>
          <a:xfrm>
            <a:off x="398145" y="866775"/>
            <a:ext cx="2794635" cy="645160"/>
          </a:xfrm>
          <a:prstGeom prst="rect">
            <a:avLst/>
          </a:prstGeom>
          <a:noFill/>
        </p:spPr>
        <p:txBody>
          <a:bodyPr wrap="square" rtlCol="0">
            <a:spAutoFit/>
            <a:scene3d>
              <a:camera prst="orthographicFront"/>
              <a:lightRig rig="threePt" dir="t"/>
            </a:scene3d>
          </a:bodyPr>
          <a:p>
            <a:pPr algn="ctr"/>
            <a:r>
              <a:rPr lang="zh-CN" altLang="en-US" noProof="0"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 LiFePO4 battery crushing material</a:t>
            </a:r>
            <a:endParaRPr lang="zh-CN" altLang="en-US" noProof="0"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endParaRPr>
          </a:p>
        </p:txBody>
      </p:sp>
      <p:sp>
        <p:nvSpPr>
          <p:cNvPr id="24" name="文本框 23"/>
          <p:cNvSpPr txBox="1"/>
          <p:nvPr/>
        </p:nvSpPr>
        <p:spPr>
          <a:xfrm>
            <a:off x="9651365" y="873125"/>
            <a:ext cx="2336165" cy="645160"/>
          </a:xfrm>
          <a:prstGeom prst="rect">
            <a:avLst/>
          </a:prstGeom>
          <a:noFill/>
        </p:spPr>
        <p:txBody>
          <a:bodyPr wrap="square" rtlCol="0">
            <a:spAutoFit/>
          </a:bodyPr>
          <a:p>
            <a:pPr algn="ctr"/>
            <a:r>
              <a:rPr lang="zh-CN" altLang="en-US" noProof="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Arial" panose="020B0604020202020204" pitchFamily="34" charset="0"/>
                <a:sym typeface="+mn-ea"/>
              </a:rPr>
              <a:t>Pole piece corner crushing material</a:t>
            </a:r>
            <a:endParaRPr lang="zh-CN" altLang="en-US" noProof="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27" name="文本框 26"/>
          <p:cNvSpPr txBox="1"/>
          <p:nvPr/>
        </p:nvSpPr>
        <p:spPr>
          <a:xfrm>
            <a:off x="6379210" y="873760"/>
            <a:ext cx="3115945" cy="645160"/>
          </a:xfrm>
          <a:prstGeom prst="rect">
            <a:avLst/>
          </a:prstGeom>
          <a:noFill/>
        </p:spPr>
        <p:txBody>
          <a:bodyPr wrap="square" rtlCol="0">
            <a:spAutoFit/>
          </a:bodyPr>
          <a:p>
            <a:pPr algn="ctr"/>
            <a:r>
              <a:rPr noProof="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3C battery crushed material</a:t>
            </a:r>
            <a:endParaRPr noProof="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pic>
        <p:nvPicPr>
          <p:cNvPr id="7178" name="图片 3"/>
          <p:cNvPicPr>
            <a:picLocks noChangeAspect="1"/>
          </p:cNvPicPr>
          <p:nvPr/>
        </p:nvPicPr>
        <p:blipFill>
          <a:blip r:embed="rId5"/>
          <a:stretch>
            <a:fillRect/>
          </a:stretch>
        </p:blipFill>
        <p:spPr>
          <a:xfrm>
            <a:off x="542290" y="4229735"/>
            <a:ext cx="2506980" cy="2313940"/>
          </a:xfrm>
          <a:prstGeom prst="rect">
            <a:avLst/>
          </a:prstGeom>
          <a:noFill/>
          <a:ln w="9525">
            <a:noFill/>
          </a:ln>
        </p:spPr>
      </p:pic>
      <p:pic>
        <p:nvPicPr>
          <p:cNvPr id="9226" name="图片 6"/>
          <p:cNvPicPr>
            <a:picLocks noChangeAspect="1"/>
          </p:cNvPicPr>
          <p:nvPr/>
        </p:nvPicPr>
        <p:blipFill>
          <a:blip r:embed="rId6"/>
          <a:stretch>
            <a:fillRect/>
          </a:stretch>
        </p:blipFill>
        <p:spPr>
          <a:xfrm>
            <a:off x="3427730" y="4229735"/>
            <a:ext cx="2695575" cy="2313940"/>
          </a:xfrm>
          <a:prstGeom prst="rect">
            <a:avLst/>
          </a:prstGeom>
          <a:noFill/>
          <a:ln w="9525">
            <a:noFill/>
          </a:ln>
        </p:spPr>
      </p:pic>
      <p:pic>
        <p:nvPicPr>
          <p:cNvPr id="6" name="图片 2"/>
          <p:cNvPicPr>
            <a:picLocks noChangeAspect="1"/>
          </p:cNvPicPr>
          <p:nvPr/>
        </p:nvPicPr>
        <p:blipFill>
          <a:blip r:embed="rId2"/>
          <a:stretch>
            <a:fillRect/>
          </a:stretch>
        </p:blipFill>
        <p:spPr>
          <a:xfrm rot="16200000">
            <a:off x="9610090" y="4267200"/>
            <a:ext cx="2418715" cy="2335530"/>
          </a:xfrm>
          <a:prstGeom prst="rect">
            <a:avLst/>
          </a:prstGeom>
          <a:noFill/>
          <a:ln w="9525">
            <a:noFill/>
          </a:ln>
        </p:spPr>
      </p:pic>
      <p:pic>
        <p:nvPicPr>
          <p:cNvPr id="2" name="图片 1" descr="图片1"/>
          <p:cNvPicPr>
            <a:picLocks noChangeAspect="1"/>
          </p:cNvPicPr>
          <p:nvPr/>
        </p:nvPicPr>
        <p:blipFill>
          <a:blip r:embed="rId7"/>
          <a:stretch>
            <a:fillRect/>
          </a:stretch>
        </p:blipFill>
        <p:spPr>
          <a:xfrm>
            <a:off x="3427730" y="1587500"/>
            <a:ext cx="2694940" cy="2221865"/>
          </a:xfrm>
          <a:prstGeom prst="rect">
            <a:avLst/>
          </a:prstGeom>
        </p:spPr>
      </p:pic>
      <p:sp>
        <p:nvSpPr>
          <p:cNvPr id="3" name="文本框 2"/>
          <p:cNvSpPr txBox="1"/>
          <p:nvPr/>
        </p:nvSpPr>
        <p:spPr>
          <a:xfrm>
            <a:off x="3514090" y="873125"/>
            <a:ext cx="2982595" cy="645160"/>
          </a:xfrm>
          <a:prstGeom prst="rect">
            <a:avLst/>
          </a:prstGeom>
          <a:noFill/>
        </p:spPr>
        <p:txBody>
          <a:bodyPr wrap="square" rtlCol="0">
            <a:spAutoFit/>
          </a:bodyPr>
          <a:p>
            <a:pPr algn="l"/>
            <a:r>
              <a:rPr lang="zh-CN" altLang="en-US">
                <a:solidFill>
                  <a:schemeClr val="tx1"/>
                </a:solidFill>
                <a:effectLst>
                  <a:outerShdw blurRad="38100" dist="19050" dir="2700000" algn="tl" rotWithShape="0">
                    <a:schemeClr val="dk1">
                      <a:alpha val="40000"/>
                    </a:schemeClr>
                  </a:outerShdw>
                </a:effectLst>
              </a:rPr>
              <a:t> LiNi0.3Co0.3Mn0.3O2.  battery crushed material</a:t>
            </a:r>
            <a:endParaRPr lang="zh-CN" altLang="en-US">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7" name="图片 4"/>
          <p:cNvPicPr>
            <a:picLocks noChangeAspect="1"/>
          </p:cNvPicPr>
          <p:nvPr/>
        </p:nvPicPr>
        <p:blipFill>
          <a:blip r:embed="rId1"/>
          <a:stretch>
            <a:fillRect/>
          </a:stretch>
        </p:blipFill>
        <p:spPr>
          <a:xfrm>
            <a:off x="6339205" y="3918585"/>
            <a:ext cx="2479040" cy="1963420"/>
          </a:xfrm>
          <a:prstGeom prst="rect">
            <a:avLst/>
          </a:prstGeom>
          <a:noFill/>
          <a:ln w="9525">
            <a:noFill/>
          </a:ln>
        </p:spPr>
      </p:pic>
      <p:pic>
        <p:nvPicPr>
          <p:cNvPr id="20488" name="图片 12"/>
          <p:cNvPicPr>
            <a:picLocks noChangeAspect="1"/>
          </p:cNvPicPr>
          <p:nvPr/>
        </p:nvPicPr>
        <p:blipFill>
          <a:blip r:embed="rId2"/>
          <a:stretch>
            <a:fillRect/>
          </a:stretch>
        </p:blipFill>
        <p:spPr>
          <a:xfrm>
            <a:off x="3237230" y="3919220"/>
            <a:ext cx="2465705" cy="1962150"/>
          </a:xfrm>
          <a:prstGeom prst="rect">
            <a:avLst/>
          </a:prstGeom>
          <a:noFill/>
          <a:ln w="9525">
            <a:noFill/>
          </a:ln>
        </p:spPr>
      </p:pic>
      <p:pic>
        <p:nvPicPr>
          <p:cNvPr id="20489" name="图片 1" descr="微信图片_20191028083843"/>
          <p:cNvPicPr>
            <a:picLocks noChangeAspect="1"/>
          </p:cNvPicPr>
          <p:nvPr/>
        </p:nvPicPr>
        <p:blipFill>
          <a:blip r:embed="rId3"/>
          <a:stretch>
            <a:fillRect/>
          </a:stretch>
        </p:blipFill>
        <p:spPr>
          <a:xfrm>
            <a:off x="349885" y="3919220"/>
            <a:ext cx="2310130" cy="1918335"/>
          </a:xfrm>
          <a:prstGeom prst="rect">
            <a:avLst/>
          </a:prstGeom>
          <a:noFill/>
          <a:ln w="9525">
            <a:noFill/>
          </a:ln>
        </p:spPr>
      </p:pic>
      <p:pic>
        <p:nvPicPr>
          <p:cNvPr id="19464" name="图片 5"/>
          <p:cNvPicPr>
            <a:picLocks noChangeAspect="1"/>
          </p:cNvPicPr>
          <p:nvPr/>
        </p:nvPicPr>
        <p:blipFill>
          <a:blip r:embed="rId4"/>
          <a:stretch>
            <a:fillRect/>
          </a:stretch>
        </p:blipFill>
        <p:spPr>
          <a:xfrm>
            <a:off x="9317990" y="1196975"/>
            <a:ext cx="2456180" cy="1903095"/>
          </a:xfrm>
          <a:prstGeom prst="rect">
            <a:avLst/>
          </a:prstGeom>
          <a:noFill/>
          <a:ln w="9525">
            <a:noFill/>
          </a:ln>
        </p:spPr>
      </p:pic>
      <p:pic>
        <p:nvPicPr>
          <p:cNvPr id="19462" name="图片 3"/>
          <p:cNvPicPr>
            <a:picLocks noChangeAspect="1"/>
          </p:cNvPicPr>
          <p:nvPr/>
        </p:nvPicPr>
        <p:blipFill>
          <a:blip r:embed="rId5"/>
          <a:stretch>
            <a:fillRect/>
          </a:stretch>
        </p:blipFill>
        <p:spPr>
          <a:xfrm>
            <a:off x="6339205" y="1188085"/>
            <a:ext cx="2513330" cy="1912620"/>
          </a:xfrm>
          <a:prstGeom prst="rect">
            <a:avLst/>
          </a:prstGeom>
          <a:noFill/>
          <a:ln w="9525">
            <a:noFill/>
          </a:ln>
        </p:spPr>
      </p:pic>
      <p:pic>
        <p:nvPicPr>
          <p:cNvPr id="125" name="图片 124"/>
          <p:cNvPicPr>
            <a:picLocks noChangeAspect="1"/>
          </p:cNvPicPr>
          <p:nvPr/>
        </p:nvPicPr>
        <p:blipFill>
          <a:blip r:embed="rId6"/>
          <a:stretch>
            <a:fillRect/>
          </a:stretch>
        </p:blipFill>
        <p:spPr>
          <a:xfrm>
            <a:off x="3397885" y="1197610"/>
            <a:ext cx="2459355" cy="1903730"/>
          </a:xfrm>
          <a:prstGeom prst="rect">
            <a:avLst/>
          </a:prstGeom>
        </p:spPr>
      </p:pic>
      <p:pic>
        <p:nvPicPr>
          <p:cNvPr id="124" name="图片 123"/>
          <p:cNvPicPr>
            <a:picLocks noChangeAspect="1"/>
          </p:cNvPicPr>
          <p:nvPr/>
        </p:nvPicPr>
        <p:blipFill>
          <a:blip r:embed="rId7"/>
          <a:stretch>
            <a:fillRect/>
          </a:stretch>
        </p:blipFill>
        <p:spPr>
          <a:xfrm>
            <a:off x="506730" y="1196975"/>
            <a:ext cx="2286000" cy="1941195"/>
          </a:xfrm>
          <a:prstGeom prst="rect">
            <a:avLst/>
          </a:prstGeom>
        </p:spPr>
      </p:pic>
      <p:grpSp>
        <p:nvGrpSpPr>
          <p:cNvPr id="42" name="组合 41"/>
          <p:cNvGrpSpPr/>
          <p:nvPr/>
        </p:nvGrpSpPr>
        <p:grpSpPr>
          <a:xfrm>
            <a:off x="4752975" y="336550"/>
            <a:ext cx="5332730" cy="570230"/>
            <a:chOff x="4757125" y="339028"/>
            <a:chExt cx="2729230" cy="570230"/>
          </a:xfrm>
        </p:grpSpPr>
        <p:sp>
          <p:nvSpPr>
            <p:cNvPr id="44" name="Subtitle 2"/>
            <p:cNvSpPr txBox="1"/>
            <p:nvPr/>
          </p:nvSpPr>
          <p:spPr>
            <a:xfrm>
              <a:off x="4757125" y="339028"/>
              <a:ext cx="2729230" cy="4140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en-US" altLang="zh-CN" dirty="0">
                  <a:sym typeface="+mn-ea"/>
                </a:rPr>
                <a:t>Fully Recycling Raw Material</a:t>
              </a:r>
              <a:endParaRPr lang="en-US" altLang="zh-CN" b="1" spc="300" dirty="0">
                <a:solidFill>
                  <a:schemeClr val="tx1">
                    <a:lumMod val="85000"/>
                    <a:lumOff val="15000"/>
                  </a:schemeClr>
                </a:solidFill>
                <a:cs typeface="+mn-ea"/>
                <a:sym typeface="+mn-ea"/>
              </a:endParaRPr>
            </a:p>
          </p:txBody>
        </p:sp>
        <p:sp>
          <p:nvSpPr>
            <p:cNvPr id="50" name="圆角矩形 49"/>
            <p:cNvSpPr/>
            <p:nvPr/>
          </p:nvSpPr>
          <p:spPr>
            <a:xfrm>
              <a:off x="4879045" y="833058"/>
              <a:ext cx="2442210" cy="76200"/>
            </a:xfrm>
            <a:prstGeom prst="roundRect">
              <a:avLst>
                <a:gd name="adj" fmla="val 50000"/>
              </a:avLst>
            </a:prstGeom>
            <a:gradFill>
              <a:gsLst>
                <a:gs pos="0">
                  <a:srgbClr val="46A2D0"/>
                </a:gs>
                <a:gs pos="100000">
                  <a:srgbClr val="1D6AA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grpSp>
      <p:sp>
        <p:nvSpPr>
          <p:cNvPr id="60" name="文本框 59"/>
          <p:cNvSpPr txBox="1"/>
          <p:nvPr/>
        </p:nvSpPr>
        <p:spPr>
          <a:xfrm>
            <a:off x="1166178" y="3260725"/>
            <a:ext cx="751840" cy="30670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zh-CN" sz="1400" b="1" noProof="0" dirty="0">
                <a:ln>
                  <a:noFill/>
                </a:ln>
                <a:solidFill>
                  <a:schemeClr val="tx1"/>
                </a:solidFill>
                <a:effectLst/>
                <a:uLnTx/>
                <a:uFillTx/>
                <a:latin typeface="Calibri" panose="020F0502020204030204" pitchFamily="34" charset="0"/>
                <a:ea typeface="宋体" panose="02010600030101010101" pitchFamily="2" charset="-122"/>
                <a:cs typeface="+mn-ea"/>
                <a:sym typeface="+mn-ea"/>
              </a:rPr>
              <a:t>Septum</a:t>
            </a:r>
            <a:endParaRPr lang="en-US" altLang="zh-CN" sz="1400" b="1" noProof="0" dirty="0">
              <a:ln>
                <a:noFill/>
              </a:ln>
              <a:solidFill>
                <a:schemeClr val="tx1"/>
              </a:solidFill>
              <a:effectLst/>
              <a:uLnTx/>
              <a:uFillTx/>
              <a:latin typeface="Calibri" panose="020F0502020204030204" pitchFamily="34" charset="0"/>
              <a:ea typeface="宋体" panose="02010600030101010101" pitchFamily="2" charset="-122"/>
              <a:cs typeface="+mn-ea"/>
              <a:sym typeface="+mn-ea"/>
            </a:endParaRPr>
          </a:p>
        </p:txBody>
      </p:sp>
      <p:sp>
        <p:nvSpPr>
          <p:cNvPr id="9" name="文本框 8"/>
          <p:cNvSpPr txBox="1"/>
          <p:nvPr/>
        </p:nvSpPr>
        <p:spPr>
          <a:xfrm>
            <a:off x="357188" y="6127750"/>
            <a:ext cx="2231390" cy="306705"/>
          </a:xfrm>
          <a:prstGeom prst="rect">
            <a:avLst/>
          </a:prstGeom>
          <a:noFill/>
        </p:spPr>
        <p:txBody>
          <a:bodyPr wrap="none" rtlCol="0">
            <a:spAutoFit/>
            <a:scene3d>
              <a:camera prst="orthographicFront"/>
              <a:lightRig rig="threePt" dir="t"/>
            </a:scene3d>
            <a:sp3d contourW="12700"/>
          </a:bodyPr>
          <a:p>
            <a:pPr marL="0" marR="0" lvl="0" indent="0" algn="ctr" defTabSz="914400" rtl="0" eaLnBrk="1" fontAlgn="base" latinLnBrk="0" hangingPunct="1">
              <a:lnSpc>
                <a:spcPct val="100000"/>
              </a:lnSpc>
              <a:spcBef>
                <a:spcPct val="0"/>
              </a:spcBef>
              <a:spcAft>
                <a:spcPct val="0"/>
              </a:spcAft>
              <a:buClrTx/>
              <a:buSzTx/>
              <a:buFontTx/>
              <a:buNone/>
              <a:defRPr/>
            </a:pPr>
            <a:r>
              <a:rPr lang="en-US" altLang="zh-CN" sz="1400" b="1" noProof="0" dirty="0">
                <a:ln>
                  <a:noFill/>
                </a:ln>
                <a:solidFill>
                  <a:schemeClr val="tx1"/>
                </a:solidFill>
                <a:effectLst/>
                <a:uLnTx/>
                <a:uFillTx/>
                <a:latin typeface="Calibri" panose="020F0502020204030204" pitchFamily="34" charset="0"/>
                <a:ea typeface="宋体" panose="02010600030101010101" pitchFamily="2" charset="-122"/>
                <a:sym typeface="+mn-ea"/>
              </a:rPr>
              <a:t>Cathode and anode powder</a:t>
            </a:r>
            <a:endParaRPr lang="en-US" altLang="zh-CN" sz="1400" b="1" noProof="0" dirty="0">
              <a:ln>
                <a:noFill/>
              </a:ln>
              <a:solidFill>
                <a:schemeClr val="tx1"/>
              </a:solidFill>
              <a:effectLst/>
              <a:uLnTx/>
              <a:uFillTx/>
              <a:latin typeface="Calibri" panose="020F0502020204030204" pitchFamily="34" charset="0"/>
              <a:ea typeface="宋体" panose="02010600030101010101" pitchFamily="2" charset="-122"/>
              <a:sym typeface="+mn-ea"/>
            </a:endParaRPr>
          </a:p>
        </p:txBody>
      </p:sp>
      <p:sp>
        <p:nvSpPr>
          <p:cNvPr id="119" name="文本框 118"/>
          <p:cNvSpPr txBox="1"/>
          <p:nvPr/>
        </p:nvSpPr>
        <p:spPr>
          <a:xfrm>
            <a:off x="9856153" y="3317240"/>
            <a:ext cx="1210310" cy="306705"/>
          </a:xfrm>
          <a:prstGeom prst="rect">
            <a:avLst/>
          </a:prstGeom>
          <a:noFill/>
        </p:spPr>
        <p:txBody>
          <a:bodyPr wrap="none" rtlCol="0">
            <a:spAutoFit/>
            <a:scene3d>
              <a:camera prst="orthographicFront"/>
              <a:lightRig rig="threePt" dir="t"/>
            </a:scene3d>
            <a:sp3d contourW="12700"/>
          </a:bodyPr>
          <a:p>
            <a:pPr algn="ctr"/>
            <a:r>
              <a:rPr lang="zh-CN" altLang="en-US" sz="1400" b="1" noProof="0" dirty="0">
                <a:ln>
                  <a:noFill/>
                </a:ln>
                <a:solidFill>
                  <a:schemeClr val="tx1"/>
                </a:solidFill>
                <a:effectLst/>
                <a:uLnTx/>
                <a:uFillTx/>
                <a:latin typeface="Calibri" panose="020F0502020204030204" pitchFamily="34" charset="0"/>
                <a:ea typeface="宋体" panose="02010600030101010101" pitchFamily="2" charset="-122"/>
                <a:sym typeface="+mn-ea"/>
              </a:rPr>
              <a:t>aluminum foil</a:t>
            </a:r>
            <a:endParaRPr lang="zh-CN" altLang="en-US" sz="1400" b="1" noProof="0" dirty="0">
              <a:ln>
                <a:noFill/>
              </a:ln>
              <a:solidFill>
                <a:schemeClr val="tx1"/>
              </a:solidFill>
              <a:effectLst/>
              <a:uLnTx/>
              <a:uFillTx/>
              <a:latin typeface="Calibri" panose="020F0502020204030204" pitchFamily="34" charset="0"/>
              <a:ea typeface="宋体" panose="02010600030101010101" pitchFamily="2" charset="-122"/>
              <a:sym typeface="+mn-ea"/>
            </a:endParaRPr>
          </a:p>
        </p:txBody>
      </p:sp>
      <p:sp>
        <p:nvSpPr>
          <p:cNvPr id="120" name="文本框 119"/>
          <p:cNvSpPr txBox="1"/>
          <p:nvPr/>
        </p:nvSpPr>
        <p:spPr>
          <a:xfrm>
            <a:off x="7014846" y="3260725"/>
            <a:ext cx="972185" cy="30670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1400" b="1" noProof="0" dirty="0">
                <a:ln>
                  <a:noFill/>
                </a:ln>
                <a:solidFill>
                  <a:schemeClr val="tx1"/>
                </a:solidFill>
                <a:effectLst/>
                <a:uLnTx/>
                <a:uFillTx/>
                <a:latin typeface="Calibri" panose="020F0502020204030204" pitchFamily="34" charset="0"/>
                <a:ea typeface="宋体" panose="02010600030101010101" pitchFamily="2" charset="-122"/>
                <a:sym typeface="+mn-ea"/>
              </a:rPr>
              <a:t>copper foil</a:t>
            </a:r>
            <a:endParaRPr lang="zh-CN" altLang="en-US" sz="1400" b="1" noProof="0" dirty="0">
              <a:ln>
                <a:noFill/>
              </a:ln>
              <a:solidFill>
                <a:schemeClr val="tx1"/>
              </a:solidFill>
              <a:effectLst/>
              <a:uLnTx/>
              <a:uFillTx/>
              <a:latin typeface="Calibri" panose="020F0502020204030204" pitchFamily="34" charset="0"/>
              <a:ea typeface="宋体" panose="02010600030101010101" pitchFamily="2" charset="-122"/>
              <a:sym typeface="+mn-ea"/>
            </a:endParaRPr>
          </a:p>
        </p:txBody>
      </p:sp>
      <p:sp>
        <p:nvSpPr>
          <p:cNvPr id="121" name="文本框 120"/>
          <p:cNvSpPr txBox="1"/>
          <p:nvPr/>
        </p:nvSpPr>
        <p:spPr>
          <a:xfrm>
            <a:off x="3901758" y="3260090"/>
            <a:ext cx="1291590" cy="30670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1400" b="1" noProof="0" dirty="0">
                <a:ln>
                  <a:noFill/>
                </a:ln>
                <a:solidFill>
                  <a:schemeClr val="tx1"/>
                </a:solidFill>
                <a:effectLst/>
                <a:uLnTx/>
                <a:uFillTx/>
                <a:latin typeface="Calibri" panose="020F0502020204030204" pitchFamily="34" charset="0"/>
                <a:ea typeface="宋体" panose="02010600030101010101" pitchFamily="2" charset="-122"/>
                <a:sym typeface="+mn-ea"/>
              </a:rPr>
              <a:t>Pile head, shell</a:t>
            </a:r>
            <a:endParaRPr lang="zh-CN" altLang="en-US" sz="1400" b="1" noProof="0" dirty="0">
              <a:ln>
                <a:noFill/>
              </a:ln>
              <a:solidFill>
                <a:schemeClr val="tx1"/>
              </a:solidFill>
              <a:effectLst/>
              <a:uLnTx/>
              <a:uFillTx/>
              <a:latin typeface="Calibri" panose="020F0502020204030204" pitchFamily="34" charset="0"/>
              <a:ea typeface="宋体" panose="02010600030101010101" pitchFamily="2" charset="-122"/>
              <a:sym typeface="+mn-ea"/>
            </a:endParaRPr>
          </a:p>
        </p:txBody>
      </p:sp>
      <p:sp>
        <p:nvSpPr>
          <p:cNvPr id="122" name="文本框 121"/>
          <p:cNvSpPr txBox="1"/>
          <p:nvPr/>
        </p:nvSpPr>
        <p:spPr>
          <a:xfrm>
            <a:off x="7201535" y="6127750"/>
            <a:ext cx="1254760" cy="521970"/>
          </a:xfrm>
          <a:prstGeom prst="rect">
            <a:avLst/>
          </a:prstGeom>
          <a:noFill/>
        </p:spPr>
        <p:txBody>
          <a:bodyPr wrap="square" rtlCol="0">
            <a:spAutoFit/>
            <a:scene3d>
              <a:camera prst="orthographicFront"/>
              <a:lightRig rig="threePt" dir="t"/>
            </a:scene3d>
            <a:sp3d contourW="12700"/>
          </a:bodyPr>
          <a:lstStyle/>
          <a:p>
            <a:pPr algn="ctr"/>
            <a:r>
              <a:rPr lang="zh-CN" altLang="en-US" sz="1400" b="1" noProof="0" dirty="0">
                <a:ln>
                  <a:noFill/>
                </a:ln>
                <a:solidFill>
                  <a:schemeClr val="tx1"/>
                </a:solidFill>
                <a:effectLst/>
                <a:uLnTx/>
                <a:uFillTx/>
                <a:latin typeface="Calibri" panose="020F0502020204030204" pitchFamily="34" charset="0"/>
                <a:ea typeface="宋体" panose="02010600030101010101" pitchFamily="2" charset="-122"/>
                <a:sym typeface="+mn-ea"/>
              </a:rPr>
              <a:t>calcium fluoride</a:t>
            </a:r>
            <a:endParaRPr lang="zh-CN" altLang="en-US" sz="1400" b="1" noProof="0" dirty="0">
              <a:ln>
                <a:noFill/>
              </a:ln>
              <a:solidFill>
                <a:schemeClr val="tx1"/>
              </a:solidFill>
              <a:effectLst/>
              <a:uLnTx/>
              <a:uFillTx/>
              <a:latin typeface="Calibri" panose="020F0502020204030204" pitchFamily="34" charset="0"/>
              <a:ea typeface="宋体" panose="02010600030101010101" pitchFamily="2" charset="-122"/>
              <a:sym typeface="+mn-ea"/>
            </a:endParaRPr>
          </a:p>
        </p:txBody>
      </p:sp>
      <p:sp>
        <p:nvSpPr>
          <p:cNvPr id="123" name="文本框 122"/>
          <p:cNvSpPr txBox="1"/>
          <p:nvPr/>
        </p:nvSpPr>
        <p:spPr>
          <a:xfrm>
            <a:off x="3856356" y="6127750"/>
            <a:ext cx="973455" cy="306705"/>
          </a:xfrm>
          <a:prstGeom prst="rect">
            <a:avLst/>
          </a:prstGeom>
          <a:noFill/>
        </p:spPr>
        <p:txBody>
          <a:bodyPr wrap="none" rtlCol="0">
            <a:spAutoFit/>
            <a:scene3d>
              <a:camera prst="orthographicFront"/>
              <a:lightRig rig="threePt" dir="t"/>
            </a:scene3d>
            <a:sp3d contourW="12700"/>
          </a:bodyPr>
          <a:lstStyle/>
          <a:p>
            <a:pPr algn="ctr"/>
            <a:r>
              <a:rPr lang="zh-CN" altLang="en-US" sz="1400" b="1" noProof="0" dirty="0">
                <a:ln>
                  <a:noFill/>
                </a:ln>
                <a:solidFill>
                  <a:schemeClr val="tx1"/>
                </a:solidFill>
                <a:effectLst/>
                <a:uLnTx/>
                <a:uFillTx/>
                <a:latin typeface="Calibri" panose="020F0502020204030204" pitchFamily="34" charset="0"/>
                <a:ea typeface="宋体" panose="02010600030101010101" pitchFamily="2" charset="-122"/>
                <a:sym typeface="+mn-ea"/>
              </a:rPr>
              <a:t>Electrolyte</a:t>
            </a:r>
            <a:endParaRPr lang="zh-CN" altLang="en-US" sz="1400" b="1" noProof="0" dirty="0">
              <a:ln>
                <a:noFill/>
              </a:ln>
              <a:solidFill>
                <a:schemeClr val="tx1"/>
              </a:solidFill>
              <a:effectLst/>
              <a:uLnTx/>
              <a:uFillTx/>
              <a:latin typeface="Calibri" panose="020F0502020204030204" pitchFamily="34" charset="0"/>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3;为了演示发布的良好效果，请言简意赅的阐述您的观点。&#13;您的正文已经经简明扼要。字字珠玑，但信息却千丝万缕、错综复杂。"/>
  <p:tag name="KSO_WM_UNIT_NOCLEAR" val="1"/>
  <p:tag name="KSO_WM_UNIT_VALUE" val="88"/>
  <p:tag name="KSO_WM_UNIT_HIGHLIGHT" val="0"/>
  <p:tag name="KSO_WM_UNIT_COMPATIBLE" val="0"/>
  <p:tag name="KSO_WM_UNIT_DIAGRAM_ISNUMVISUAL" val="0"/>
  <p:tag name="KSO_WM_UNIT_DIAGRAM_ISREFERUNIT" val="0"/>
  <p:tag name="KSO_WM_UNIT_TYPE" val="f"/>
  <p:tag name="KSO_WM_UNIT_INDEX" val="1"/>
  <p:tag name="KSO_WM_UNIT_ID" val="mixed20201947_2*f*1"/>
  <p:tag name="KSO_WM_TEMPLATE_CATEGORY" val="mixed"/>
  <p:tag name="KSO_WM_TEMPLATE_INDEX" val="20201947"/>
  <p:tag name="KSO_WM_UNIT_LAYERLEVEL" val="1"/>
  <p:tag name="KSO_WM_TAG_VERSION" val="1.0"/>
  <p:tag name="KSO_WM_BEAUTIFY_FLAG" val="#wm#"/>
  <p:tag name="KSO_WM_UNIT_TEXTBOXSTYLE_GUID" val="{9edaa041-fabb-4c8e-893a-91df8fc821b8}"/>
  <p:tag name="KSO_WM_UNIT_TEXTBOXSTYLE_TEMPLATEID" val="3132574"/>
  <p:tag name="KSO_WM_UNIT_TEXTBOXSTYLE_TYPE" val="8"/>
</p:tagLst>
</file>

<file path=ppt/tags/tag2.xml><?xml version="1.0" encoding="utf-8"?>
<p:tagLst xmlns:p="http://schemas.openxmlformats.org/presentationml/2006/main">
  <p:tag name="COMMONDATA" val="eyJoZGlkIjoiYWMzOThmZTdhNWRmODg1YTc5MGI0MzgyNThmOWU2NmMifQ=="/>
</p:tagLst>
</file>

<file path=ppt/theme/theme1.xml><?xml version="1.0" encoding="utf-8"?>
<a:theme xmlns:a="http://schemas.openxmlformats.org/drawingml/2006/main" name="第一PPT，www.1ppt.com">
  <a:themeElements>
    <a:clrScheme name="自定义 2">
      <a:dk1>
        <a:srgbClr val="000000"/>
      </a:dk1>
      <a:lt1>
        <a:srgbClr val="FFFFFF"/>
      </a:lt1>
      <a:dk2>
        <a:srgbClr val="768395"/>
      </a:dk2>
      <a:lt2>
        <a:srgbClr val="F0F0F0"/>
      </a:lt2>
      <a:accent1>
        <a:srgbClr val="B37654"/>
      </a:accent1>
      <a:accent2>
        <a:srgbClr val="D8D8D8"/>
      </a:accent2>
      <a:accent3>
        <a:srgbClr val="BFBFBF"/>
      </a:accent3>
      <a:accent4>
        <a:srgbClr val="A5A5A5"/>
      </a:accent4>
      <a:accent5>
        <a:srgbClr val="7F7F7F"/>
      </a:accent5>
      <a:accent6>
        <a:srgbClr val="595959"/>
      </a:accent6>
      <a:hlink>
        <a:srgbClr val="B37654"/>
      </a:hlink>
      <a:folHlink>
        <a:srgbClr val="BFBFBF"/>
      </a:folHlink>
    </a:clrScheme>
    <a:fontScheme name="pqu1qiq5">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rgbClr val="000000"/>
    </a:dk1>
    <a:lt1>
      <a:srgbClr val="FFFFFF"/>
    </a:lt1>
    <a:dk2>
      <a:srgbClr val="768395"/>
    </a:dk2>
    <a:lt2>
      <a:srgbClr val="F0F0F0"/>
    </a:lt2>
    <a:accent1>
      <a:srgbClr val="B37654"/>
    </a:accent1>
    <a:accent2>
      <a:srgbClr val="D8D8D8"/>
    </a:accent2>
    <a:accent3>
      <a:srgbClr val="BFBFBF"/>
    </a:accent3>
    <a:accent4>
      <a:srgbClr val="A5A5A5"/>
    </a:accent4>
    <a:accent5>
      <a:srgbClr val="7F7F7F"/>
    </a:accent5>
    <a:accent6>
      <a:srgbClr val="595959"/>
    </a:accent6>
    <a:hlink>
      <a:srgbClr val="B37654"/>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2618</Words>
  <Application>WPS 演示</Application>
  <PresentationFormat>自定义</PresentationFormat>
  <Paragraphs>60</Paragraphs>
  <Slides>6</Slides>
  <Notes>39</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6</vt:i4>
      </vt:variant>
    </vt:vector>
  </HeadingPairs>
  <TitlesOfParts>
    <vt:vector size="16" baseType="lpstr">
      <vt:lpstr>Arial</vt:lpstr>
      <vt:lpstr>宋体</vt:lpstr>
      <vt:lpstr>Wingdings</vt:lpstr>
      <vt:lpstr>Arial Narrow</vt:lpstr>
      <vt:lpstr>微软雅黑</vt:lpstr>
      <vt:lpstr>Calibri</vt:lpstr>
      <vt:lpstr>Calibri</vt:lpstr>
      <vt:lpstr>Segoe UI</vt:lpstr>
      <vt:lpstr>Arial Unicode MS</vt:lpstr>
      <vt:lpstr>第一PPT，www.1ppt.com</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企业画册</dc:title>
  <dc:creator>第一PPT</dc:creator>
  <cp:keywords>www.1ppt.com</cp:keywords>
  <dc:description>www.1ppt.com</dc:description>
  <cp:lastModifiedBy>晓梅aileen</cp:lastModifiedBy>
  <cp:revision>49</cp:revision>
  <dcterms:created xsi:type="dcterms:W3CDTF">2019-01-04T14:27:00Z</dcterms:created>
  <dcterms:modified xsi:type="dcterms:W3CDTF">2022-07-27T11:24:38Z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2052-11.1.0.11875</vt:lpwstr>
  </property>
  <property fmtid="{D5CDD505-2E9C-101B-9397-08002B2CF9AE}" pid="3" name="ICV">
    <vt:lpwstr>A9407D4B887040C1B2D072A9469C3246</vt:lpwstr>
  </property>
</Properties>
</file>